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3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</p:sldIdLst>
  <p:sldSz cx="9144000" cy="5143500" type="screen16x9"/>
  <p:notesSz cx="10018713" cy="68881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20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3200A-EE3D-4858-9865-B55DB89541C5}" type="doc">
      <dgm:prSet loTypeId="urn:microsoft.com/office/officeart/2009/3/layout/Descending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CA2E42-3BA9-4FA8-9375-DE055388AC1E}">
      <dgm:prSet phldrT="[Text]"/>
      <dgm:spPr/>
      <dgm:t>
        <a:bodyPr/>
        <a:lstStyle/>
        <a:p>
          <a:r>
            <a:rPr lang="de-DE" dirty="0"/>
            <a:t>Bezirksdamen Schießen</a:t>
          </a:r>
        </a:p>
      </dgm:t>
    </dgm:pt>
    <dgm:pt modelId="{6C983207-DEB0-4BD1-9D70-687D4051964A}" type="parTrans" cxnId="{597AE89D-E60C-4978-B096-F4E1DC7A0A23}">
      <dgm:prSet/>
      <dgm:spPr/>
      <dgm:t>
        <a:bodyPr/>
        <a:lstStyle/>
        <a:p>
          <a:endParaRPr lang="de-DE"/>
        </a:p>
      </dgm:t>
    </dgm:pt>
    <dgm:pt modelId="{2A834133-B230-43ED-87F9-AC6810EF0C37}" type="sibTrans" cxnId="{597AE89D-E60C-4978-B096-F4E1DC7A0A23}">
      <dgm:prSet/>
      <dgm:spPr/>
      <dgm:t>
        <a:bodyPr/>
        <a:lstStyle/>
        <a:p>
          <a:endParaRPr lang="de-DE"/>
        </a:p>
      </dgm:t>
    </dgm:pt>
    <dgm:pt modelId="{38202B62-1962-4801-83B0-9A3E4860AFC5}">
      <dgm:prSet phldrT="[Text]"/>
      <dgm:spPr/>
      <dgm:t>
        <a:bodyPr/>
        <a:lstStyle/>
        <a:p>
          <a:r>
            <a:rPr lang="de-DE" dirty="0"/>
            <a:t>Classic Cup</a:t>
          </a:r>
        </a:p>
      </dgm:t>
    </dgm:pt>
    <dgm:pt modelId="{C623310B-2A8C-4B05-958E-07C8201BFF2C}" type="parTrans" cxnId="{1F0F753C-EBCE-4D2F-A0F9-277264FED78A}">
      <dgm:prSet/>
      <dgm:spPr/>
      <dgm:t>
        <a:bodyPr/>
        <a:lstStyle/>
        <a:p>
          <a:endParaRPr lang="de-DE"/>
        </a:p>
      </dgm:t>
    </dgm:pt>
    <dgm:pt modelId="{0A38B368-BCE3-437C-82FF-D23A58640496}" type="sibTrans" cxnId="{1F0F753C-EBCE-4D2F-A0F9-277264FED78A}">
      <dgm:prSet/>
      <dgm:spPr/>
      <dgm:t>
        <a:bodyPr/>
        <a:lstStyle/>
        <a:p>
          <a:endParaRPr lang="de-DE"/>
        </a:p>
      </dgm:t>
    </dgm:pt>
    <dgm:pt modelId="{9536133B-AC40-4AF7-8178-1068E9B16ECD}">
      <dgm:prSet phldrT="[Text]"/>
      <dgm:spPr/>
      <dgm:t>
        <a:bodyPr/>
        <a:lstStyle/>
        <a:p>
          <a:r>
            <a:rPr lang="de-DE" dirty="0"/>
            <a:t>Drei Franken Treffen</a:t>
          </a:r>
        </a:p>
      </dgm:t>
    </dgm:pt>
    <dgm:pt modelId="{135C1AA4-287E-4C08-8ADF-D3D234F43B81}" type="parTrans" cxnId="{542FE43D-D42A-4C5D-AF1F-45F11E3CC0C5}">
      <dgm:prSet/>
      <dgm:spPr/>
      <dgm:t>
        <a:bodyPr/>
        <a:lstStyle/>
        <a:p>
          <a:endParaRPr lang="de-DE"/>
        </a:p>
      </dgm:t>
    </dgm:pt>
    <dgm:pt modelId="{827F52C8-DBB9-4F93-8F08-7381DC80F378}" type="sibTrans" cxnId="{542FE43D-D42A-4C5D-AF1F-45F11E3CC0C5}">
      <dgm:prSet/>
      <dgm:spPr/>
      <dgm:t>
        <a:bodyPr/>
        <a:lstStyle/>
        <a:p>
          <a:endParaRPr lang="de-DE"/>
        </a:p>
      </dgm:t>
    </dgm:pt>
    <dgm:pt modelId="{80BDD9A0-04E6-4AC4-A9C1-28B63D8F0CB4}">
      <dgm:prSet phldrT="[Text]"/>
      <dgm:spPr/>
      <dgm:t>
        <a:bodyPr/>
        <a:lstStyle/>
        <a:p>
          <a:r>
            <a:rPr lang="de-DE" dirty="0"/>
            <a:t>Finalschießen in Lohr </a:t>
          </a:r>
        </a:p>
      </dgm:t>
    </dgm:pt>
    <dgm:pt modelId="{36825EC2-9922-4CFF-ACD5-4617423ED7A6}" type="parTrans" cxnId="{E5E6678E-D98F-4ACD-8265-FDAA27464F0B}">
      <dgm:prSet/>
      <dgm:spPr/>
      <dgm:t>
        <a:bodyPr/>
        <a:lstStyle/>
        <a:p>
          <a:endParaRPr lang="de-DE"/>
        </a:p>
      </dgm:t>
    </dgm:pt>
    <dgm:pt modelId="{5C7051C2-F7AE-4F73-BB9E-462194C6B337}" type="sibTrans" cxnId="{E5E6678E-D98F-4ACD-8265-FDAA27464F0B}">
      <dgm:prSet/>
      <dgm:spPr/>
      <dgm:t>
        <a:bodyPr/>
        <a:lstStyle/>
        <a:p>
          <a:endParaRPr lang="de-DE"/>
        </a:p>
      </dgm:t>
    </dgm:pt>
    <dgm:pt modelId="{23E15CAC-14BD-4051-9CE2-0BBF62F973AA}">
      <dgm:prSet phldrT="[Text]"/>
      <dgm:spPr/>
      <dgm:t>
        <a:bodyPr/>
        <a:lstStyle/>
        <a:p>
          <a:endParaRPr lang="de-DE" dirty="0"/>
        </a:p>
      </dgm:t>
    </dgm:pt>
    <dgm:pt modelId="{C133D78D-7200-4E84-BCCC-29C8AA93389C}" type="parTrans" cxnId="{EC1B2C6D-44F8-4307-9D52-986E090A8F73}">
      <dgm:prSet/>
      <dgm:spPr/>
      <dgm:t>
        <a:bodyPr/>
        <a:lstStyle/>
        <a:p>
          <a:endParaRPr lang="de-DE"/>
        </a:p>
      </dgm:t>
    </dgm:pt>
    <dgm:pt modelId="{A386E3D5-3F09-47B7-99F7-C5E7DFE15068}" type="sibTrans" cxnId="{EC1B2C6D-44F8-4307-9D52-986E090A8F73}">
      <dgm:prSet/>
      <dgm:spPr/>
      <dgm:t>
        <a:bodyPr/>
        <a:lstStyle/>
        <a:p>
          <a:endParaRPr lang="de-DE"/>
        </a:p>
      </dgm:t>
    </dgm:pt>
    <dgm:pt modelId="{E658E2BA-1DC7-4468-9390-0DD98CD4BBD3}" type="pres">
      <dgm:prSet presAssocID="{F4F3200A-EE3D-4858-9865-B55DB89541C5}" presName="Name0" presStyleCnt="0">
        <dgm:presLayoutVars>
          <dgm:chMax val="7"/>
          <dgm:chPref val="5"/>
        </dgm:presLayoutVars>
      </dgm:prSet>
      <dgm:spPr/>
    </dgm:pt>
    <dgm:pt modelId="{DFBFE4EE-8424-423C-8F05-F3D3CEAAD8B1}" type="pres">
      <dgm:prSet presAssocID="{F4F3200A-EE3D-4858-9865-B55DB89541C5}" presName="arrowNode" presStyleLbl="node1" presStyleIdx="0" presStyleCnt="1" custScaleX="119277" custScaleY="100000" custLinFactNeighborX="39034" custLinFactNeighborY="305"/>
      <dgm:spPr/>
    </dgm:pt>
    <dgm:pt modelId="{73E73B06-217B-42D1-BDC4-305279635CAE}" type="pres">
      <dgm:prSet presAssocID="{23E15CAC-14BD-4051-9CE2-0BBF62F973AA}" presName="txNode1" presStyleLbl="revTx" presStyleIdx="0" presStyleCnt="5">
        <dgm:presLayoutVars>
          <dgm:bulletEnabled val="1"/>
        </dgm:presLayoutVars>
      </dgm:prSet>
      <dgm:spPr/>
    </dgm:pt>
    <dgm:pt modelId="{6081E989-75B4-4E53-9462-C138642538D0}" type="pres">
      <dgm:prSet presAssocID="{06CA2E42-3BA9-4FA8-9375-DE055388AC1E}" presName="txNode2" presStyleLbl="revTx" presStyleIdx="1" presStyleCnt="5" custScaleX="177610" custScaleY="73326" custLinFactNeighborX="44587" custLinFactNeighborY="-77264">
        <dgm:presLayoutVars>
          <dgm:bulletEnabled val="1"/>
        </dgm:presLayoutVars>
      </dgm:prSet>
      <dgm:spPr/>
    </dgm:pt>
    <dgm:pt modelId="{385644D5-7A7B-4471-8DAE-854083F578DC}" type="pres">
      <dgm:prSet presAssocID="{2A834133-B230-43ED-87F9-AC6810EF0C37}" presName="dotNode2" presStyleCnt="0"/>
      <dgm:spPr/>
    </dgm:pt>
    <dgm:pt modelId="{D4CFE4B6-5439-49E4-9782-C3D3FF3ECFE6}" type="pres">
      <dgm:prSet presAssocID="{2A834133-B230-43ED-87F9-AC6810EF0C37}" presName="dotRepeatNode" presStyleLbl="fgShp" presStyleIdx="0" presStyleCnt="3" custLinFactX="500000" custLinFactNeighborX="533696" custLinFactNeighborY="-72022"/>
      <dgm:spPr/>
    </dgm:pt>
    <dgm:pt modelId="{786C477E-A6D9-413F-BEC7-A354A2D983A3}" type="pres">
      <dgm:prSet presAssocID="{38202B62-1962-4801-83B0-9A3E4860AFC5}" presName="txNode3" presStyleLbl="revTx" presStyleIdx="2" presStyleCnt="5" custLinFactNeighborX="48876" custLinFactNeighborY="-5299">
        <dgm:presLayoutVars>
          <dgm:bulletEnabled val="1"/>
        </dgm:presLayoutVars>
      </dgm:prSet>
      <dgm:spPr/>
    </dgm:pt>
    <dgm:pt modelId="{6D1B4318-DFF0-42CD-A3D5-93AD91FC6A84}" type="pres">
      <dgm:prSet presAssocID="{0A38B368-BCE3-437C-82FF-D23A58640496}" presName="dotNode3" presStyleCnt="0"/>
      <dgm:spPr/>
    </dgm:pt>
    <dgm:pt modelId="{87F40388-5807-4AB9-924A-C0CDE65A8C02}" type="pres">
      <dgm:prSet presAssocID="{0A38B368-BCE3-437C-82FF-D23A58640496}" presName="dotRepeatNode" presStyleLbl="fgShp" presStyleIdx="1" presStyleCnt="3" custLinFactX="513730" custLinFactY="-161450" custLinFactNeighborX="600000" custLinFactNeighborY="-200000"/>
      <dgm:spPr/>
    </dgm:pt>
    <dgm:pt modelId="{FF36004D-651E-4133-8C51-3EE03E7F06AD}" type="pres">
      <dgm:prSet presAssocID="{9536133B-AC40-4AF7-8178-1068E9B16ECD}" presName="txNode4" presStyleLbl="revTx" presStyleIdx="3" presStyleCnt="5" custScaleX="193161" custLinFactX="56660" custLinFactNeighborX="100000" custLinFactNeighborY="-76587">
        <dgm:presLayoutVars>
          <dgm:bulletEnabled val="1"/>
        </dgm:presLayoutVars>
      </dgm:prSet>
      <dgm:spPr/>
    </dgm:pt>
    <dgm:pt modelId="{0EF29E08-8180-4A78-8D5F-3A8F00EBDCA8}" type="pres">
      <dgm:prSet presAssocID="{827F52C8-DBB9-4F93-8F08-7381DC80F378}" presName="dotNode4" presStyleCnt="0"/>
      <dgm:spPr/>
    </dgm:pt>
    <dgm:pt modelId="{D164A8BD-24DA-4258-8DEC-47E7589CCC38}" type="pres">
      <dgm:prSet presAssocID="{827F52C8-DBB9-4F93-8F08-7381DC80F378}" presName="dotRepeatNode" presStyleLbl="fgShp" presStyleIdx="2" presStyleCnt="3" custLinFactX="700000" custLinFactY="-200000" custLinFactNeighborX="710952" custLinFactNeighborY="-276473"/>
      <dgm:spPr/>
    </dgm:pt>
    <dgm:pt modelId="{2907CC7B-DA58-416D-AEE8-AD2FDA4A0943}" type="pres">
      <dgm:prSet presAssocID="{80BDD9A0-04E6-4AC4-A9C1-28B63D8F0CB4}" presName="txNode5" presStyleLbl="revTx" presStyleIdx="4" presStyleCnt="5" custScaleX="141809" custLinFactNeighborX="77567" custLinFactNeighborY="0">
        <dgm:presLayoutVars>
          <dgm:bulletEnabled val="1"/>
        </dgm:presLayoutVars>
      </dgm:prSet>
      <dgm:spPr/>
    </dgm:pt>
  </dgm:ptLst>
  <dgm:cxnLst>
    <dgm:cxn modelId="{6DB53D34-9BF3-4A7C-ADB9-A716999D08EE}" type="presOf" srcId="{0A38B368-BCE3-437C-82FF-D23A58640496}" destId="{87F40388-5807-4AB9-924A-C0CDE65A8C02}" srcOrd="0" destOrd="0" presId="urn:microsoft.com/office/officeart/2009/3/layout/DescendingProcess"/>
    <dgm:cxn modelId="{1F0F753C-EBCE-4D2F-A0F9-277264FED78A}" srcId="{F4F3200A-EE3D-4858-9865-B55DB89541C5}" destId="{38202B62-1962-4801-83B0-9A3E4860AFC5}" srcOrd="2" destOrd="0" parTransId="{C623310B-2A8C-4B05-958E-07C8201BFF2C}" sibTransId="{0A38B368-BCE3-437C-82FF-D23A58640496}"/>
    <dgm:cxn modelId="{542FE43D-D42A-4C5D-AF1F-45F11E3CC0C5}" srcId="{F4F3200A-EE3D-4858-9865-B55DB89541C5}" destId="{9536133B-AC40-4AF7-8178-1068E9B16ECD}" srcOrd="3" destOrd="0" parTransId="{135C1AA4-287E-4C08-8ADF-D3D234F43B81}" sibTransId="{827F52C8-DBB9-4F93-8F08-7381DC80F378}"/>
    <dgm:cxn modelId="{559CE241-B159-481D-A772-6F63FF2B9061}" type="presOf" srcId="{23E15CAC-14BD-4051-9CE2-0BBF62F973AA}" destId="{73E73B06-217B-42D1-BDC4-305279635CAE}" srcOrd="0" destOrd="0" presId="urn:microsoft.com/office/officeart/2009/3/layout/DescendingProcess"/>
    <dgm:cxn modelId="{EC1B2C6D-44F8-4307-9D52-986E090A8F73}" srcId="{F4F3200A-EE3D-4858-9865-B55DB89541C5}" destId="{23E15CAC-14BD-4051-9CE2-0BBF62F973AA}" srcOrd="0" destOrd="0" parTransId="{C133D78D-7200-4E84-BCCC-29C8AA93389C}" sibTransId="{A386E3D5-3F09-47B7-99F7-C5E7DFE15068}"/>
    <dgm:cxn modelId="{A0F6E478-316C-41F4-97AE-94E233A378EC}" type="presOf" srcId="{06CA2E42-3BA9-4FA8-9375-DE055388AC1E}" destId="{6081E989-75B4-4E53-9462-C138642538D0}" srcOrd="0" destOrd="0" presId="urn:microsoft.com/office/officeart/2009/3/layout/DescendingProcess"/>
    <dgm:cxn modelId="{E5E6678E-D98F-4ACD-8265-FDAA27464F0B}" srcId="{F4F3200A-EE3D-4858-9865-B55DB89541C5}" destId="{80BDD9A0-04E6-4AC4-A9C1-28B63D8F0CB4}" srcOrd="4" destOrd="0" parTransId="{36825EC2-9922-4CFF-ACD5-4617423ED7A6}" sibTransId="{5C7051C2-F7AE-4F73-BB9E-462194C6B337}"/>
    <dgm:cxn modelId="{38CE6390-D653-41DF-8706-96D5C1318C07}" type="presOf" srcId="{827F52C8-DBB9-4F93-8F08-7381DC80F378}" destId="{D164A8BD-24DA-4258-8DEC-47E7589CCC38}" srcOrd="0" destOrd="0" presId="urn:microsoft.com/office/officeart/2009/3/layout/DescendingProcess"/>
    <dgm:cxn modelId="{597AE89D-E60C-4978-B096-F4E1DC7A0A23}" srcId="{F4F3200A-EE3D-4858-9865-B55DB89541C5}" destId="{06CA2E42-3BA9-4FA8-9375-DE055388AC1E}" srcOrd="1" destOrd="0" parTransId="{6C983207-DEB0-4BD1-9D70-687D4051964A}" sibTransId="{2A834133-B230-43ED-87F9-AC6810EF0C37}"/>
    <dgm:cxn modelId="{84AE95B5-54C9-46E4-9647-97E90B736EAC}" type="presOf" srcId="{38202B62-1962-4801-83B0-9A3E4860AFC5}" destId="{786C477E-A6D9-413F-BEC7-A354A2D983A3}" srcOrd="0" destOrd="0" presId="urn:microsoft.com/office/officeart/2009/3/layout/DescendingProcess"/>
    <dgm:cxn modelId="{3B3399C1-EAF1-4C2C-9C94-67ABCE2D5160}" type="presOf" srcId="{F4F3200A-EE3D-4858-9865-B55DB89541C5}" destId="{E658E2BA-1DC7-4468-9390-0DD98CD4BBD3}" srcOrd="0" destOrd="0" presId="urn:microsoft.com/office/officeart/2009/3/layout/DescendingProcess"/>
    <dgm:cxn modelId="{139FC1C1-F220-4BA5-B429-2149D4EC304B}" type="presOf" srcId="{2A834133-B230-43ED-87F9-AC6810EF0C37}" destId="{D4CFE4B6-5439-49E4-9782-C3D3FF3ECFE6}" srcOrd="0" destOrd="0" presId="urn:microsoft.com/office/officeart/2009/3/layout/DescendingProcess"/>
    <dgm:cxn modelId="{191240ED-3ADD-4AEB-9223-CC413066A80D}" type="presOf" srcId="{80BDD9A0-04E6-4AC4-A9C1-28B63D8F0CB4}" destId="{2907CC7B-DA58-416D-AEE8-AD2FDA4A0943}" srcOrd="0" destOrd="0" presId="urn:microsoft.com/office/officeart/2009/3/layout/DescendingProcess"/>
    <dgm:cxn modelId="{2ED7DAEF-4935-4BC1-AFDF-60C999DA46F7}" type="presOf" srcId="{9536133B-AC40-4AF7-8178-1068E9B16ECD}" destId="{FF36004D-651E-4133-8C51-3EE03E7F06AD}" srcOrd="0" destOrd="0" presId="urn:microsoft.com/office/officeart/2009/3/layout/DescendingProcess"/>
    <dgm:cxn modelId="{88B77B8D-C59F-4F70-B6F8-C88856450BDA}" type="presParOf" srcId="{E658E2BA-1DC7-4468-9390-0DD98CD4BBD3}" destId="{DFBFE4EE-8424-423C-8F05-F3D3CEAAD8B1}" srcOrd="0" destOrd="0" presId="urn:microsoft.com/office/officeart/2009/3/layout/DescendingProcess"/>
    <dgm:cxn modelId="{4A45DA4E-5915-47F3-9DC3-6372355FEA40}" type="presParOf" srcId="{E658E2BA-1DC7-4468-9390-0DD98CD4BBD3}" destId="{73E73B06-217B-42D1-BDC4-305279635CAE}" srcOrd="1" destOrd="0" presId="urn:microsoft.com/office/officeart/2009/3/layout/DescendingProcess"/>
    <dgm:cxn modelId="{C49EA605-D426-4E95-A536-D4E3B801BA85}" type="presParOf" srcId="{E658E2BA-1DC7-4468-9390-0DD98CD4BBD3}" destId="{6081E989-75B4-4E53-9462-C138642538D0}" srcOrd="2" destOrd="0" presId="urn:microsoft.com/office/officeart/2009/3/layout/DescendingProcess"/>
    <dgm:cxn modelId="{415B05A0-460A-4A3D-B67D-4D26AD16B32F}" type="presParOf" srcId="{E658E2BA-1DC7-4468-9390-0DD98CD4BBD3}" destId="{385644D5-7A7B-4471-8DAE-854083F578DC}" srcOrd="3" destOrd="0" presId="urn:microsoft.com/office/officeart/2009/3/layout/DescendingProcess"/>
    <dgm:cxn modelId="{1F3922D6-2F25-4620-B4B9-9E9913921EA0}" type="presParOf" srcId="{385644D5-7A7B-4471-8DAE-854083F578DC}" destId="{D4CFE4B6-5439-49E4-9782-C3D3FF3ECFE6}" srcOrd="0" destOrd="0" presId="urn:microsoft.com/office/officeart/2009/3/layout/DescendingProcess"/>
    <dgm:cxn modelId="{A8965678-71D2-4788-983F-1260562AE361}" type="presParOf" srcId="{E658E2BA-1DC7-4468-9390-0DD98CD4BBD3}" destId="{786C477E-A6D9-413F-BEC7-A354A2D983A3}" srcOrd="4" destOrd="0" presId="urn:microsoft.com/office/officeart/2009/3/layout/DescendingProcess"/>
    <dgm:cxn modelId="{560A852E-DFF5-4446-AE19-1517DB5FC139}" type="presParOf" srcId="{E658E2BA-1DC7-4468-9390-0DD98CD4BBD3}" destId="{6D1B4318-DFF0-42CD-A3D5-93AD91FC6A84}" srcOrd="5" destOrd="0" presId="urn:microsoft.com/office/officeart/2009/3/layout/DescendingProcess"/>
    <dgm:cxn modelId="{4B08529A-2E43-4E07-B78F-3FB32372E6FB}" type="presParOf" srcId="{6D1B4318-DFF0-42CD-A3D5-93AD91FC6A84}" destId="{87F40388-5807-4AB9-924A-C0CDE65A8C02}" srcOrd="0" destOrd="0" presId="urn:microsoft.com/office/officeart/2009/3/layout/DescendingProcess"/>
    <dgm:cxn modelId="{57FA24B8-DFAD-4505-9E21-EFBBE9436677}" type="presParOf" srcId="{E658E2BA-1DC7-4468-9390-0DD98CD4BBD3}" destId="{FF36004D-651E-4133-8C51-3EE03E7F06AD}" srcOrd="6" destOrd="0" presId="urn:microsoft.com/office/officeart/2009/3/layout/DescendingProcess"/>
    <dgm:cxn modelId="{D08D9C54-FF6F-499D-840D-B7B0DE5A89D0}" type="presParOf" srcId="{E658E2BA-1DC7-4468-9390-0DD98CD4BBD3}" destId="{0EF29E08-8180-4A78-8D5F-3A8F00EBDCA8}" srcOrd="7" destOrd="0" presId="urn:microsoft.com/office/officeart/2009/3/layout/DescendingProcess"/>
    <dgm:cxn modelId="{EB2A82CF-D0C8-4A4F-91F2-C41FBEF3EC40}" type="presParOf" srcId="{0EF29E08-8180-4A78-8D5F-3A8F00EBDCA8}" destId="{D164A8BD-24DA-4258-8DEC-47E7589CCC38}" srcOrd="0" destOrd="0" presId="urn:microsoft.com/office/officeart/2009/3/layout/DescendingProcess"/>
    <dgm:cxn modelId="{61135AE7-4FD7-4049-989B-09733E32A52E}" type="presParOf" srcId="{E658E2BA-1DC7-4468-9390-0DD98CD4BBD3}" destId="{2907CC7B-DA58-416D-AEE8-AD2FDA4A0943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5F7DE-8705-4364-B6BE-9843C94338C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435A83-E78B-4A8E-8813-820427154D81}">
      <dgm:prSet phldrT="[Text]" custT="1"/>
      <dgm:spPr/>
      <dgm:t>
        <a:bodyPr/>
        <a:lstStyle/>
        <a:p>
          <a:r>
            <a:rPr lang="de-DE" sz="1000" b="1" dirty="0"/>
            <a:t>Anmeldung </a:t>
          </a:r>
        </a:p>
      </dgm:t>
    </dgm:pt>
    <dgm:pt modelId="{6CB25320-900E-4307-B132-75A95132334C}" type="parTrans" cxnId="{61B7B7B6-016C-4554-920B-89EFCE0A884F}">
      <dgm:prSet/>
      <dgm:spPr/>
      <dgm:t>
        <a:bodyPr/>
        <a:lstStyle/>
        <a:p>
          <a:endParaRPr lang="de-DE"/>
        </a:p>
      </dgm:t>
    </dgm:pt>
    <dgm:pt modelId="{35241FD9-C695-4E16-A7C7-24FD6058FADE}" type="sibTrans" cxnId="{61B7B7B6-016C-4554-920B-89EFCE0A884F}">
      <dgm:prSet/>
      <dgm:spPr/>
      <dgm:t>
        <a:bodyPr/>
        <a:lstStyle/>
        <a:p>
          <a:endParaRPr lang="de-DE"/>
        </a:p>
      </dgm:t>
    </dgm:pt>
    <dgm:pt modelId="{8B5522F6-A792-45A9-BEF3-AE9A187242DB}">
      <dgm:prSet phldrT="[Text]" custT="1"/>
      <dgm:spPr/>
      <dgm:t>
        <a:bodyPr/>
        <a:lstStyle/>
        <a:p>
          <a:r>
            <a:rPr lang="de-DE" sz="1000" b="1" dirty="0"/>
            <a:t>für 2018</a:t>
          </a:r>
        </a:p>
      </dgm:t>
    </dgm:pt>
    <dgm:pt modelId="{676EFA39-B01A-42FF-96FD-3EC348B42FE5}" type="parTrans" cxnId="{89299A64-3359-4A96-8E4D-8DA4FCD0583B}">
      <dgm:prSet/>
      <dgm:spPr/>
      <dgm:t>
        <a:bodyPr/>
        <a:lstStyle/>
        <a:p>
          <a:endParaRPr lang="de-DE"/>
        </a:p>
      </dgm:t>
    </dgm:pt>
    <dgm:pt modelId="{7115BD9B-6679-4DA5-BF34-105D8EE441AA}" type="sibTrans" cxnId="{89299A64-3359-4A96-8E4D-8DA4FCD0583B}">
      <dgm:prSet/>
      <dgm:spPr/>
      <dgm:t>
        <a:bodyPr/>
        <a:lstStyle/>
        <a:p>
          <a:endParaRPr lang="de-DE"/>
        </a:p>
      </dgm:t>
    </dgm:pt>
    <dgm:pt modelId="{EC7FE766-6494-4198-85AF-1B848C17A4A5}" type="pres">
      <dgm:prSet presAssocID="{F335F7DE-8705-4364-B6BE-9843C94338C5}" presName="compositeShape" presStyleCnt="0">
        <dgm:presLayoutVars>
          <dgm:chMax val="2"/>
          <dgm:dir/>
          <dgm:resizeHandles val="exact"/>
        </dgm:presLayoutVars>
      </dgm:prSet>
      <dgm:spPr/>
    </dgm:pt>
    <dgm:pt modelId="{D8617E0C-3C8B-4AA9-9BB0-A006D733E5B3}" type="pres">
      <dgm:prSet presAssocID="{F335F7DE-8705-4364-B6BE-9843C94338C5}" presName="ribbon" presStyleLbl="node1" presStyleIdx="0" presStyleCnt="1" custLinFactNeighborX="1964"/>
      <dgm:spPr>
        <a:solidFill>
          <a:srgbClr val="C00000"/>
        </a:solidFill>
      </dgm:spPr>
    </dgm:pt>
    <dgm:pt modelId="{CE9943BF-96C6-4420-80D4-5D2B9989EFCC}" type="pres">
      <dgm:prSet presAssocID="{F335F7DE-8705-4364-B6BE-9843C94338C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A66574A-C05C-4666-8685-F056D3142219}" type="pres">
      <dgm:prSet presAssocID="{F335F7DE-8705-4364-B6BE-9843C94338C5}" presName="rightArrowText" presStyleLbl="node1" presStyleIdx="0" presStyleCnt="1" custScaleX="81728" custScaleY="36146">
        <dgm:presLayoutVars>
          <dgm:chMax val="0"/>
          <dgm:bulletEnabled val="1"/>
        </dgm:presLayoutVars>
      </dgm:prSet>
      <dgm:spPr/>
    </dgm:pt>
  </dgm:ptLst>
  <dgm:cxnLst>
    <dgm:cxn modelId="{89299A64-3359-4A96-8E4D-8DA4FCD0583B}" srcId="{F335F7DE-8705-4364-B6BE-9843C94338C5}" destId="{8B5522F6-A792-45A9-BEF3-AE9A187242DB}" srcOrd="1" destOrd="0" parTransId="{676EFA39-B01A-42FF-96FD-3EC348B42FE5}" sibTransId="{7115BD9B-6679-4DA5-BF34-105D8EE441AA}"/>
    <dgm:cxn modelId="{60CED455-0C9B-4569-84C2-DEA4B2930CFC}" type="presOf" srcId="{F335F7DE-8705-4364-B6BE-9843C94338C5}" destId="{EC7FE766-6494-4198-85AF-1B848C17A4A5}" srcOrd="0" destOrd="0" presId="urn:microsoft.com/office/officeart/2005/8/layout/arrow6"/>
    <dgm:cxn modelId="{8802EEA7-C212-48AA-A720-3D39E1ACA552}" type="presOf" srcId="{8B5522F6-A792-45A9-BEF3-AE9A187242DB}" destId="{5A66574A-C05C-4666-8685-F056D3142219}" srcOrd="0" destOrd="0" presId="urn:microsoft.com/office/officeart/2005/8/layout/arrow6"/>
    <dgm:cxn modelId="{61B7B7B6-016C-4554-920B-89EFCE0A884F}" srcId="{F335F7DE-8705-4364-B6BE-9843C94338C5}" destId="{A2435A83-E78B-4A8E-8813-820427154D81}" srcOrd="0" destOrd="0" parTransId="{6CB25320-900E-4307-B132-75A95132334C}" sibTransId="{35241FD9-C695-4E16-A7C7-24FD6058FADE}"/>
    <dgm:cxn modelId="{384972EA-4FA4-4888-9528-8DD00EF6E06A}" type="presOf" srcId="{A2435A83-E78B-4A8E-8813-820427154D81}" destId="{CE9943BF-96C6-4420-80D4-5D2B9989EFCC}" srcOrd="0" destOrd="0" presId="urn:microsoft.com/office/officeart/2005/8/layout/arrow6"/>
    <dgm:cxn modelId="{64BCC4A9-5C08-4711-8CB3-961E87BFF872}" type="presParOf" srcId="{EC7FE766-6494-4198-85AF-1B848C17A4A5}" destId="{D8617E0C-3C8B-4AA9-9BB0-A006D733E5B3}" srcOrd="0" destOrd="0" presId="urn:microsoft.com/office/officeart/2005/8/layout/arrow6"/>
    <dgm:cxn modelId="{A062C4BD-16CD-41CA-8C0B-22C94B489F88}" type="presParOf" srcId="{EC7FE766-6494-4198-85AF-1B848C17A4A5}" destId="{CE9943BF-96C6-4420-80D4-5D2B9989EFCC}" srcOrd="1" destOrd="0" presId="urn:microsoft.com/office/officeart/2005/8/layout/arrow6"/>
    <dgm:cxn modelId="{6C7E9DBE-EFDE-4411-B68D-5BEA22E8EA89}" type="presParOf" srcId="{EC7FE766-6494-4198-85AF-1B848C17A4A5}" destId="{5A66574A-C05C-4666-8685-F056D314221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7132F-27E7-48FF-8AB8-905A04D2C4CA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CC7A02-D4C2-4C89-8EF5-E0F2ED16626D}">
      <dgm:prSet phldrT="[Text]" custT="1"/>
      <dgm:spPr/>
      <dgm:t>
        <a:bodyPr/>
        <a:lstStyle/>
        <a:p>
          <a:r>
            <a:rPr lang="de-DE" sz="1400" b="1" dirty="0"/>
            <a:t>Unterfranken</a:t>
          </a:r>
        </a:p>
      </dgm:t>
    </dgm:pt>
    <dgm:pt modelId="{790C0DE3-D24B-436C-B2A3-E4650D6C6A44}" type="parTrans" cxnId="{FAA2FFBD-2B26-4DDE-BB3F-1649DA506AE1}">
      <dgm:prSet/>
      <dgm:spPr/>
      <dgm:t>
        <a:bodyPr/>
        <a:lstStyle/>
        <a:p>
          <a:endParaRPr lang="de-DE"/>
        </a:p>
      </dgm:t>
    </dgm:pt>
    <dgm:pt modelId="{41E9D370-06E0-4193-9306-2B10E30CD96B}" type="sibTrans" cxnId="{FAA2FFBD-2B26-4DDE-BB3F-1649DA506AE1}">
      <dgm:prSet/>
      <dgm:spPr/>
      <dgm:t>
        <a:bodyPr/>
        <a:lstStyle/>
        <a:p>
          <a:endParaRPr lang="de-DE"/>
        </a:p>
      </dgm:t>
    </dgm:pt>
    <dgm:pt modelId="{26AEAAEF-8137-4A76-AA88-7F4E809B99A5}">
      <dgm:prSet phldrT="[Text]" custT="1"/>
      <dgm:spPr/>
      <dgm:t>
        <a:bodyPr/>
        <a:lstStyle/>
        <a:p>
          <a:r>
            <a:rPr lang="de-DE" sz="1400" b="1" dirty="0"/>
            <a:t>Oberfranken</a:t>
          </a:r>
        </a:p>
      </dgm:t>
    </dgm:pt>
    <dgm:pt modelId="{21B05D4A-F303-4D19-AB99-7DE60F656173}" type="parTrans" cxnId="{1ECB581D-1490-41ED-9C55-67831BFAA07D}">
      <dgm:prSet/>
      <dgm:spPr/>
      <dgm:t>
        <a:bodyPr/>
        <a:lstStyle/>
        <a:p>
          <a:endParaRPr lang="de-DE"/>
        </a:p>
      </dgm:t>
    </dgm:pt>
    <dgm:pt modelId="{8F5032E8-C756-484C-B58C-5D99DF5EE18C}" type="sibTrans" cxnId="{1ECB581D-1490-41ED-9C55-67831BFAA07D}">
      <dgm:prSet/>
      <dgm:spPr/>
      <dgm:t>
        <a:bodyPr/>
        <a:lstStyle/>
        <a:p>
          <a:endParaRPr lang="de-DE"/>
        </a:p>
      </dgm:t>
    </dgm:pt>
    <dgm:pt modelId="{AFA8A580-1234-4DF7-9AA1-D6A98B72C369}">
      <dgm:prSet phldrT="[Text]" custT="1"/>
      <dgm:spPr/>
      <dgm:t>
        <a:bodyPr/>
        <a:lstStyle/>
        <a:p>
          <a:r>
            <a:rPr lang="de-DE" sz="1400" b="1" dirty="0"/>
            <a:t>Mittelfranken</a:t>
          </a:r>
        </a:p>
      </dgm:t>
    </dgm:pt>
    <dgm:pt modelId="{0F709CB3-A9AE-4F5F-AFBE-B4CBCA4A8EB3}" type="sibTrans" cxnId="{05980B20-919C-4E93-834D-BE759DA0F41C}">
      <dgm:prSet/>
      <dgm:spPr/>
      <dgm:t>
        <a:bodyPr/>
        <a:lstStyle/>
        <a:p>
          <a:endParaRPr lang="de-DE"/>
        </a:p>
      </dgm:t>
    </dgm:pt>
    <dgm:pt modelId="{6FA3BDC2-3030-4828-B4D2-971D655A2A37}" type="parTrans" cxnId="{05980B20-919C-4E93-834D-BE759DA0F41C}">
      <dgm:prSet/>
      <dgm:spPr/>
      <dgm:t>
        <a:bodyPr/>
        <a:lstStyle/>
        <a:p>
          <a:endParaRPr lang="de-DE"/>
        </a:p>
      </dgm:t>
    </dgm:pt>
    <dgm:pt modelId="{BAE84EC2-D1B7-43CA-94E6-814A6D3FDA0C}" type="pres">
      <dgm:prSet presAssocID="{1F37132F-27E7-48FF-8AB8-905A04D2C4CA}" presName="compositeShape" presStyleCnt="0">
        <dgm:presLayoutVars>
          <dgm:chMax val="7"/>
          <dgm:dir/>
          <dgm:resizeHandles val="exact"/>
        </dgm:presLayoutVars>
      </dgm:prSet>
      <dgm:spPr/>
    </dgm:pt>
    <dgm:pt modelId="{DD0A8FD5-5F9C-4193-B48B-76F304C04580}" type="pres">
      <dgm:prSet presAssocID="{AFA8A580-1234-4DF7-9AA1-D6A98B72C369}" presName="circ1" presStyleLbl="vennNode1" presStyleIdx="0" presStyleCnt="3"/>
      <dgm:spPr/>
    </dgm:pt>
    <dgm:pt modelId="{7F144949-9923-434B-AA80-5ADB58A52F73}" type="pres">
      <dgm:prSet presAssocID="{AFA8A580-1234-4DF7-9AA1-D6A98B72C3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B6F003-B4D8-4436-85CE-2BC06E90DBEB}" type="pres">
      <dgm:prSet presAssocID="{89CC7A02-D4C2-4C89-8EF5-E0F2ED16626D}" presName="circ2" presStyleLbl="vennNode1" presStyleIdx="1" presStyleCnt="3"/>
      <dgm:spPr/>
    </dgm:pt>
    <dgm:pt modelId="{65D3AA88-85F0-4429-A1BA-FE94117B45BF}" type="pres">
      <dgm:prSet presAssocID="{89CC7A02-D4C2-4C89-8EF5-E0F2ED1662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98593D-B768-4B72-ADC4-FBFEB1869589}" type="pres">
      <dgm:prSet presAssocID="{26AEAAEF-8137-4A76-AA88-7F4E809B99A5}" presName="circ3" presStyleLbl="vennNode1" presStyleIdx="2" presStyleCnt="3"/>
      <dgm:spPr/>
    </dgm:pt>
    <dgm:pt modelId="{D496B5D1-D33C-43B7-81C6-263CFA7A72C7}" type="pres">
      <dgm:prSet presAssocID="{26AEAAEF-8137-4A76-AA88-7F4E809B99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ECB581D-1490-41ED-9C55-67831BFAA07D}" srcId="{1F37132F-27E7-48FF-8AB8-905A04D2C4CA}" destId="{26AEAAEF-8137-4A76-AA88-7F4E809B99A5}" srcOrd="2" destOrd="0" parTransId="{21B05D4A-F303-4D19-AB99-7DE60F656173}" sibTransId="{8F5032E8-C756-484C-B58C-5D99DF5EE18C}"/>
    <dgm:cxn modelId="{05980B20-919C-4E93-834D-BE759DA0F41C}" srcId="{1F37132F-27E7-48FF-8AB8-905A04D2C4CA}" destId="{AFA8A580-1234-4DF7-9AA1-D6A98B72C369}" srcOrd="0" destOrd="0" parTransId="{6FA3BDC2-3030-4828-B4D2-971D655A2A37}" sibTransId="{0F709CB3-A9AE-4F5F-AFBE-B4CBCA4A8EB3}"/>
    <dgm:cxn modelId="{F2CA4E24-0B2E-467F-A7E5-7A28C922F126}" type="presOf" srcId="{26AEAAEF-8137-4A76-AA88-7F4E809B99A5}" destId="{D496B5D1-D33C-43B7-81C6-263CFA7A72C7}" srcOrd="1" destOrd="0" presId="urn:microsoft.com/office/officeart/2005/8/layout/venn1"/>
    <dgm:cxn modelId="{4799FD30-10E6-4041-AA39-17DAB2EAFA13}" type="presOf" srcId="{26AEAAEF-8137-4A76-AA88-7F4E809B99A5}" destId="{5F98593D-B768-4B72-ADC4-FBFEB1869589}" srcOrd="0" destOrd="0" presId="urn:microsoft.com/office/officeart/2005/8/layout/venn1"/>
    <dgm:cxn modelId="{3AAD2952-D7DA-40C5-87B0-3F60BA498C11}" type="presOf" srcId="{1F37132F-27E7-48FF-8AB8-905A04D2C4CA}" destId="{BAE84EC2-D1B7-43CA-94E6-814A6D3FDA0C}" srcOrd="0" destOrd="0" presId="urn:microsoft.com/office/officeart/2005/8/layout/venn1"/>
    <dgm:cxn modelId="{820D7E59-A4B1-4CBC-81DA-5DA85CAC717F}" type="presOf" srcId="{AFA8A580-1234-4DF7-9AA1-D6A98B72C369}" destId="{DD0A8FD5-5F9C-4193-B48B-76F304C04580}" srcOrd="0" destOrd="0" presId="urn:microsoft.com/office/officeart/2005/8/layout/venn1"/>
    <dgm:cxn modelId="{68F2EEA8-222A-41B0-9EE1-2F0D4D89473C}" type="presOf" srcId="{89CC7A02-D4C2-4C89-8EF5-E0F2ED16626D}" destId="{65D3AA88-85F0-4429-A1BA-FE94117B45BF}" srcOrd="1" destOrd="0" presId="urn:microsoft.com/office/officeart/2005/8/layout/venn1"/>
    <dgm:cxn modelId="{C752F4B8-B850-40BB-82CC-9E58C723C7DF}" type="presOf" srcId="{89CC7A02-D4C2-4C89-8EF5-E0F2ED16626D}" destId="{B6B6F003-B4D8-4436-85CE-2BC06E90DBEB}" srcOrd="0" destOrd="0" presId="urn:microsoft.com/office/officeart/2005/8/layout/venn1"/>
    <dgm:cxn modelId="{FAA2FFBD-2B26-4DDE-BB3F-1649DA506AE1}" srcId="{1F37132F-27E7-48FF-8AB8-905A04D2C4CA}" destId="{89CC7A02-D4C2-4C89-8EF5-E0F2ED16626D}" srcOrd="1" destOrd="0" parTransId="{790C0DE3-D24B-436C-B2A3-E4650D6C6A44}" sibTransId="{41E9D370-06E0-4193-9306-2B10E30CD96B}"/>
    <dgm:cxn modelId="{B23AD7E7-B803-4124-9A72-9B9E7B4F4F7A}" type="presOf" srcId="{AFA8A580-1234-4DF7-9AA1-D6A98B72C369}" destId="{7F144949-9923-434B-AA80-5ADB58A52F73}" srcOrd="1" destOrd="0" presId="urn:microsoft.com/office/officeart/2005/8/layout/venn1"/>
    <dgm:cxn modelId="{F4D78CE2-29E9-4106-874A-9AC951A55CC5}" type="presParOf" srcId="{BAE84EC2-D1B7-43CA-94E6-814A6D3FDA0C}" destId="{DD0A8FD5-5F9C-4193-B48B-76F304C04580}" srcOrd="0" destOrd="0" presId="urn:microsoft.com/office/officeart/2005/8/layout/venn1"/>
    <dgm:cxn modelId="{C8C0118E-1151-48CD-840E-CFF114C94EE0}" type="presParOf" srcId="{BAE84EC2-D1B7-43CA-94E6-814A6D3FDA0C}" destId="{7F144949-9923-434B-AA80-5ADB58A52F73}" srcOrd="1" destOrd="0" presId="urn:microsoft.com/office/officeart/2005/8/layout/venn1"/>
    <dgm:cxn modelId="{F23C6F3C-ED0B-4D51-878F-A3DEA49E7AFB}" type="presParOf" srcId="{BAE84EC2-D1B7-43CA-94E6-814A6D3FDA0C}" destId="{B6B6F003-B4D8-4436-85CE-2BC06E90DBEB}" srcOrd="2" destOrd="0" presId="urn:microsoft.com/office/officeart/2005/8/layout/venn1"/>
    <dgm:cxn modelId="{CDB05FD1-6E2E-4614-B231-31C39A91036B}" type="presParOf" srcId="{BAE84EC2-D1B7-43CA-94E6-814A6D3FDA0C}" destId="{65D3AA88-85F0-4429-A1BA-FE94117B45BF}" srcOrd="3" destOrd="0" presId="urn:microsoft.com/office/officeart/2005/8/layout/venn1"/>
    <dgm:cxn modelId="{2A657E6A-11E3-4FB7-9547-121AAA0492AF}" type="presParOf" srcId="{BAE84EC2-D1B7-43CA-94E6-814A6D3FDA0C}" destId="{5F98593D-B768-4B72-ADC4-FBFEB1869589}" srcOrd="4" destOrd="0" presId="urn:microsoft.com/office/officeart/2005/8/layout/venn1"/>
    <dgm:cxn modelId="{79302C09-50C8-4E15-B5C2-CB6EAB725F30}" type="presParOf" srcId="{BAE84EC2-D1B7-43CA-94E6-814A6D3FDA0C}" destId="{D496B5D1-D33C-43B7-81C6-263CFA7A72C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B40EA0-0C6B-43BC-B08A-D7CAD942884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CA58AA4-8D40-4887-BA30-8FBA5B270E94}">
      <dgm:prSet phldrT="[Text]"/>
      <dgm:spPr/>
      <dgm:t>
        <a:bodyPr/>
        <a:lstStyle/>
        <a:p>
          <a:r>
            <a:rPr lang="de-DE" dirty="0"/>
            <a:t>Ehrenamtlich Engagierte im Bezirk &amp; Gauen</a:t>
          </a:r>
        </a:p>
      </dgm:t>
    </dgm:pt>
    <dgm:pt modelId="{25FC7B7F-3A74-4399-93EE-0B367D715EF3}" type="parTrans" cxnId="{147E15C7-FC4F-4237-912F-EA9DA592078A}">
      <dgm:prSet/>
      <dgm:spPr/>
      <dgm:t>
        <a:bodyPr/>
        <a:lstStyle/>
        <a:p>
          <a:endParaRPr lang="de-DE"/>
        </a:p>
      </dgm:t>
    </dgm:pt>
    <dgm:pt modelId="{76CCD896-8D31-4769-BA3D-AC01613D68DF}" type="sibTrans" cxnId="{147E15C7-FC4F-4237-912F-EA9DA592078A}">
      <dgm:prSet/>
      <dgm:spPr/>
      <dgm:t>
        <a:bodyPr/>
        <a:lstStyle/>
        <a:p>
          <a:endParaRPr lang="de-DE"/>
        </a:p>
      </dgm:t>
    </dgm:pt>
    <dgm:pt modelId="{D0800690-CD82-4FEE-940D-6989B6F9B95A}">
      <dgm:prSet phldrT="[Text]"/>
      <dgm:spPr/>
      <dgm:t>
        <a:bodyPr/>
        <a:lstStyle/>
        <a:p>
          <a:r>
            <a:rPr lang="de-DE" dirty="0"/>
            <a:t>Ehrenamtskarte</a:t>
          </a:r>
        </a:p>
      </dgm:t>
    </dgm:pt>
    <dgm:pt modelId="{58332449-A208-4E1E-916F-5A9FFAC06381}" type="parTrans" cxnId="{D09920D9-50AB-4467-BF9E-B89B549CCE1B}">
      <dgm:prSet/>
      <dgm:spPr/>
      <dgm:t>
        <a:bodyPr/>
        <a:lstStyle/>
        <a:p>
          <a:endParaRPr lang="de-DE"/>
        </a:p>
      </dgm:t>
    </dgm:pt>
    <dgm:pt modelId="{DF7E7BF5-D8E2-401C-AB8A-95392B1832F9}" type="sibTrans" cxnId="{D09920D9-50AB-4467-BF9E-B89B549CCE1B}">
      <dgm:prSet/>
      <dgm:spPr/>
      <dgm:t>
        <a:bodyPr/>
        <a:lstStyle/>
        <a:p>
          <a:endParaRPr lang="de-DE"/>
        </a:p>
      </dgm:t>
    </dgm:pt>
    <dgm:pt modelId="{8A5CF6A7-BC44-41D7-A49E-4C7972B33328}">
      <dgm:prSet phldrT="[Text]"/>
      <dgm:spPr/>
      <dgm:t>
        <a:bodyPr/>
        <a:lstStyle/>
        <a:p>
          <a:r>
            <a:rPr lang="de-DE" dirty="0"/>
            <a:t>Aus.- Weiterbildung im Bezirk Ufr.</a:t>
          </a:r>
        </a:p>
      </dgm:t>
    </dgm:pt>
    <dgm:pt modelId="{28EA7480-6880-4A8F-99C6-0D7D72EB8D75}" type="parTrans" cxnId="{E9F7D0D1-99A4-483A-86D2-C2D3A55E2885}">
      <dgm:prSet/>
      <dgm:spPr/>
      <dgm:t>
        <a:bodyPr/>
        <a:lstStyle/>
        <a:p>
          <a:endParaRPr lang="de-DE"/>
        </a:p>
      </dgm:t>
    </dgm:pt>
    <dgm:pt modelId="{1A910DC6-D694-4C7E-8E44-460692FBC719}" type="sibTrans" cxnId="{E9F7D0D1-99A4-483A-86D2-C2D3A55E2885}">
      <dgm:prSet/>
      <dgm:spPr/>
      <dgm:t>
        <a:bodyPr/>
        <a:lstStyle/>
        <a:p>
          <a:endParaRPr lang="de-DE"/>
        </a:p>
      </dgm:t>
    </dgm:pt>
    <dgm:pt modelId="{80622B2C-852D-49F9-B8EA-7A9AE5187CBB}" type="pres">
      <dgm:prSet presAssocID="{92B40EA0-0C6B-43BC-B08A-D7CAD942884D}" presName="compositeShape" presStyleCnt="0">
        <dgm:presLayoutVars>
          <dgm:dir/>
          <dgm:resizeHandles/>
        </dgm:presLayoutVars>
      </dgm:prSet>
      <dgm:spPr/>
    </dgm:pt>
    <dgm:pt modelId="{5FCF1E6A-DBC0-4D0D-BC9B-C76405E6F44F}" type="pres">
      <dgm:prSet presAssocID="{92B40EA0-0C6B-43BC-B08A-D7CAD942884D}" presName="pyramid" presStyleLbl="node1" presStyleIdx="0" presStyleCn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tx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9974B45E-B635-4560-9D58-965E42F3D7A7}" type="pres">
      <dgm:prSet presAssocID="{92B40EA0-0C6B-43BC-B08A-D7CAD942884D}" presName="theList" presStyleCnt="0"/>
      <dgm:spPr/>
    </dgm:pt>
    <dgm:pt modelId="{3F75BF29-5F56-4164-B501-73720C4F4A84}" type="pres">
      <dgm:prSet presAssocID="{1CA58AA4-8D40-4887-BA30-8FBA5B270E94}" presName="aNode" presStyleLbl="fgAcc1" presStyleIdx="0" presStyleCnt="3">
        <dgm:presLayoutVars>
          <dgm:bulletEnabled val="1"/>
        </dgm:presLayoutVars>
      </dgm:prSet>
      <dgm:spPr/>
    </dgm:pt>
    <dgm:pt modelId="{6D4F0F41-410C-4F23-AE63-3FE7D0A06779}" type="pres">
      <dgm:prSet presAssocID="{1CA58AA4-8D40-4887-BA30-8FBA5B270E94}" presName="aSpace" presStyleCnt="0"/>
      <dgm:spPr/>
    </dgm:pt>
    <dgm:pt modelId="{EF5E6967-D0E9-47E8-84E7-710C067157C1}" type="pres">
      <dgm:prSet presAssocID="{D0800690-CD82-4FEE-940D-6989B6F9B95A}" presName="aNode" presStyleLbl="fgAcc1" presStyleIdx="1" presStyleCnt="3">
        <dgm:presLayoutVars>
          <dgm:bulletEnabled val="1"/>
        </dgm:presLayoutVars>
      </dgm:prSet>
      <dgm:spPr/>
    </dgm:pt>
    <dgm:pt modelId="{6733A1FE-3C3D-4B1D-BB49-545AA9EF22E3}" type="pres">
      <dgm:prSet presAssocID="{D0800690-CD82-4FEE-940D-6989B6F9B95A}" presName="aSpace" presStyleCnt="0"/>
      <dgm:spPr/>
    </dgm:pt>
    <dgm:pt modelId="{F7F86F95-E297-4C0B-BBF0-FF1A4D3E6ACF}" type="pres">
      <dgm:prSet presAssocID="{8A5CF6A7-BC44-41D7-A49E-4C7972B33328}" presName="aNode" presStyleLbl="fgAcc1" presStyleIdx="2" presStyleCnt="3">
        <dgm:presLayoutVars>
          <dgm:bulletEnabled val="1"/>
        </dgm:presLayoutVars>
      </dgm:prSet>
      <dgm:spPr/>
    </dgm:pt>
    <dgm:pt modelId="{ED9CA8B5-439D-4D0B-A6ED-75698AE49D72}" type="pres">
      <dgm:prSet presAssocID="{8A5CF6A7-BC44-41D7-A49E-4C7972B33328}" presName="aSpace" presStyleCnt="0"/>
      <dgm:spPr/>
    </dgm:pt>
  </dgm:ptLst>
  <dgm:cxnLst>
    <dgm:cxn modelId="{41045F53-3C45-4C77-9B78-07E706C24733}" type="presOf" srcId="{92B40EA0-0C6B-43BC-B08A-D7CAD942884D}" destId="{80622B2C-852D-49F9-B8EA-7A9AE5187CBB}" srcOrd="0" destOrd="0" presId="urn:microsoft.com/office/officeart/2005/8/layout/pyramid2"/>
    <dgm:cxn modelId="{B0C2A653-FD04-402C-9419-855003D98148}" type="presOf" srcId="{8A5CF6A7-BC44-41D7-A49E-4C7972B33328}" destId="{F7F86F95-E297-4C0B-BBF0-FF1A4D3E6ACF}" srcOrd="0" destOrd="0" presId="urn:microsoft.com/office/officeart/2005/8/layout/pyramid2"/>
    <dgm:cxn modelId="{0AEB6093-42B1-466E-A53D-85AEEFFF36CC}" type="presOf" srcId="{1CA58AA4-8D40-4887-BA30-8FBA5B270E94}" destId="{3F75BF29-5F56-4164-B501-73720C4F4A84}" srcOrd="0" destOrd="0" presId="urn:microsoft.com/office/officeart/2005/8/layout/pyramid2"/>
    <dgm:cxn modelId="{147E15C7-FC4F-4237-912F-EA9DA592078A}" srcId="{92B40EA0-0C6B-43BC-B08A-D7CAD942884D}" destId="{1CA58AA4-8D40-4887-BA30-8FBA5B270E94}" srcOrd="0" destOrd="0" parTransId="{25FC7B7F-3A74-4399-93EE-0B367D715EF3}" sibTransId="{76CCD896-8D31-4769-BA3D-AC01613D68DF}"/>
    <dgm:cxn modelId="{E9F7D0D1-99A4-483A-86D2-C2D3A55E2885}" srcId="{92B40EA0-0C6B-43BC-B08A-D7CAD942884D}" destId="{8A5CF6A7-BC44-41D7-A49E-4C7972B33328}" srcOrd="2" destOrd="0" parTransId="{28EA7480-6880-4A8F-99C6-0D7D72EB8D75}" sibTransId="{1A910DC6-D694-4C7E-8E44-460692FBC719}"/>
    <dgm:cxn modelId="{E00107D4-3C0D-4FCF-AEBE-9058C9EF9A7E}" type="presOf" srcId="{D0800690-CD82-4FEE-940D-6989B6F9B95A}" destId="{EF5E6967-D0E9-47E8-84E7-710C067157C1}" srcOrd="0" destOrd="0" presId="urn:microsoft.com/office/officeart/2005/8/layout/pyramid2"/>
    <dgm:cxn modelId="{D09920D9-50AB-4467-BF9E-B89B549CCE1B}" srcId="{92B40EA0-0C6B-43BC-B08A-D7CAD942884D}" destId="{D0800690-CD82-4FEE-940D-6989B6F9B95A}" srcOrd="1" destOrd="0" parTransId="{58332449-A208-4E1E-916F-5A9FFAC06381}" sibTransId="{DF7E7BF5-D8E2-401C-AB8A-95392B1832F9}"/>
    <dgm:cxn modelId="{4146B9DD-DB18-4006-9DC2-D1CA8ACA33A4}" type="presParOf" srcId="{80622B2C-852D-49F9-B8EA-7A9AE5187CBB}" destId="{5FCF1E6A-DBC0-4D0D-BC9B-C76405E6F44F}" srcOrd="0" destOrd="0" presId="urn:microsoft.com/office/officeart/2005/8/layout/pyramid2"/>
    <dgm:cxn modelId="{A69C29D6-12E1-4A0A-99FA-AC00942E74CD}" type="presParOf" srcId="{80622B2C-852D-49F9-B8EA-7A9AE5187CBB}" destId="{9974B45E-B635-4560-9D58-965E42F3D7A7}" srcOrd="1" destOrd="0" presId="urn:microsoft.com/office/officeart/2005/8/layout/pyramid2"/>
    <dgm:cxn modelId="{EA9EEDD3-D263-4425-8BB7-851F26422064}" type="presParOf" srcId="{9974B45E-B635-4560-9D58-965E42F3D7A7}" destId="{3F75BF29-5F56-4164-B501-73720C4F4A84}" srcOrd="0" destOrd="0" presId="urn:microsoft.com/office/officeart/2005/8/layout/pyramid2"/>
    <dgm:cxn modelId="{B33ADBF7-FBDD-4004-81B3-EB74287686F7}" type="presParOf" srcId="{9974B45E-B635-4560-9D58-965E42F3D7A7}" destId="{6D4F0F41-410C-4F23-AE63-3FE7D0A06779}" srcOrd="1" destOrd="0" presId="urn:microsoft.com/office/officeart/2005/8/layout/pyramid2"/>
    <dgm:cxn modelId="{00454737-8279-453A-9D5E-C16883503F2F}" type="presParOf" srcId="{9974B45E-B635-4560-9D58-965E42F3D7A7}" destId="{EF5E6967-D0E9-47E8-84E7-710C067157C1}" srcOrd="2" destOrd="0" presId="urn:microsoft.com/office/officeart/2005/8/layout/pyramid2"/>
    <dgm:cxn modelId="{87BF6B2F-8C97-4461-81D5-3CFB9BA043D2}" type="presParOf" srcId="{9974B45E-B635-4560-9D58-965E42F3D7A7}" destId="{6733A1FE-3C3D-4B1D-BB49-545AA9EF22E3}" srcOrd="3" destOrd="0" presId="urn:microsoft.com/office/officeart/2005/8/layout/pyramid2"/>
    <dgm:cxn modelId="{9932E6EB-B385-4120-9419-511E2021E72D}" type="presParOf" srcId="{9974B45E-B635-4560-9D58-965E42F3D7A7}" destId="{F7F86F95-E297-4C0B-BBF0-FF1A4D3E6ACF}" srcOrd="4" destOrd="0" presId="urn:microsoft.com/office/officeart/2005/8/layout/pyramid2"/>
    <dgm:cxn modelId="{B4BB0C7C-D523-4693-AA03-748B8FD4C58A}" type="presParOf" srcId="{9974B45E-B635-4560-9D58-965E42F3D7A7}" destId="{ED9CA8B5-439D-4D0B-A6ED-75698AE49D7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A29D60-3A81-4005-B3B1-CE10B05C7A76}" type="doc">
      <dgm:prSet loTypeId="urn:microsoft.com/office/officeart/2008/layout/CircleAccentTimeline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4957E9A-1AEE-4DFD-BD0E-0C514C2DD780}">
      <dgm:prSet phldrT="[Text]"/>
      <dgm:spPr/>
      <dgm:t>
        <a:bodyPr/>
        <a:lstStyle/>
        <a:p>
          <a:r>
            <a:rPr lang="de-DE" dirty="0"/>
            <a:t>nächstes</a:t>
          </a:r>
        </a:p>
      </dgm:t>
    </dgm:pt>
    <dgm:pt modelId="{1E9C9B1C-0A01-4156-B4C8-166C77F72145}" type="parTrans" cxnId="{0B7162B7-51F1-47E0-8342-80EFDA1B54E8}">
      <dgm:prSet/>
      <dgm:spPr/>
      <dgm:t>
        <a:bodyPr/>
        <a:lstStyle/>
        <a:p>
          <a:endParaRPr lang="de-DE"/>
        </a:p>
      </dgm:t>
    </dgm:pt>
    <dgm:pt modelId="{F7D62313-FC28-4651-AFDE-93F82E804E04}" type="sibTrans" cxnId="{0B7162B7-51F1-47E0-8342-80EFDA1B54E8}">
      <dgm:prSet/>
      <dgm:spPr/>
      <dgm:t>
        <a:bodyPr/>
        <a:lstStyle/>
        <a:p>
          <a:endParaRPr lang="de-DE"/>
        </a:p>
      </dgm:t>
    </dgm:pt>
    <dgm:pt modelId="{EE491D14-84E3-4AE7-B947-B010D2BFF217}">
      <dgm:prSet phldrT="[Text]"/>
      <dgm:spPr/>
      <dgm:t>
        <a:bodyPr/>
        <a:lstStyle/>
        <a:p>
          <a:r>
            <a:rPr lang="de-DE" dirty="0"/>
            <a:t> </a:t>
          </a:r>
        </a:p>
      </dgm:t>
    </dgm:pt>
    <dgm:pt modelId="{39384BFD-7288-44FE-96A5-2FCB9FFA8CEF}" type="parTrans" cxnId="{8E0178C7-84C9-4411-81CF-C921A878D585}">
      <dgm:prSet/>
      <dgm:spPr/>
      <dgm:t>
        <a:bodyPr/>
        <a:lstStyle/>
        <a:p>
          <a:endParaRPr lang="de-DE"/>
        </a:p>
      </dgm:t>
    </dgm:pt>
    <dgm:pt modelId="{9E0A73F5-01B2-4260-B687-21C3C9B139F6}" type="sibTrans" cxnId="{8E0178C7-84C9-4411-81CF-C921A878D585}">
      <dgm:prSet/>
      <dgm:spPr/>
      <dgm:t>
        <a:bodyPr/>
        <a:lstStyle/>
        <a:p>
          <a:endParaRPr lang="de-DE"/>
        </a:p>
      </dgm:t>
    </dgm:pt>
    <dgm:pt modelId="{49635DCE-85E7-4E4E-A455-F8ACF73EBD56}">
      <dgm:prSet phldrT="[Text]"/>
      <dgm:spPr/>
      <dgm:t>
        <a:bodyPr/>
        <a:lstStyle/>
        <a:p>
          <a:endParaRPr lang="de-DE" dirty="0"/>
        </a:p>
      </dgm:t>
    </dgm:pt>
    <dgm:pt modelId="{AAC79F88-4410-46EE-85F3-82E493C83434}" type="parTrans" cxnId="{D97446CE-C059-4309-B7FF-1A7B42674DE3}">
      <dgm:prSet/>
      <dgm:spPr/>
      <dgm:t>
        <a:bodyPr/>
        <a:lstStyle/>
        <a:p>
          <a:endParaRPr lang="de-DE"/>
        </a:p>
      </dgm:t>
    </dgm:pt>
    <dgm:pt modelId="{A877ECA0-4336-4DB7-8F45-55CB3F2CAAB1}" type="sibTrans" cxnId="{D97446CE-C059-4309-B7FF-1A7B42674DE3}">
      <dgm:prSet/>
      <dgm:spPr/>
      <dgm:t>
        <a:bodyPr/>
        <a:lstStyle/>
        <a:p>
          <a:endParaRPr lang="de-DE"/>
        </a:p>
      </dgm:t>
    </dgm:pt>
    <dgm:pt modelId="{77DB334E-BD81-4F12-9AB5-1B2E8B1AFE77}">
      <dgm:prSet phldrT="[Text]"/>
      <dgm:spPr/>
      <dgm:t>
        <a:bodyPr/>
        <a:lstStyle/>
        <a:p>
          <a:r>
            <a:rPr lang="de-DE" dirty="0"/>
            <a:t>Treffen </a:t>
          </a:r>
        </a:p>
        <a:p>
          <a:r>
            <a:rPr lang="de-DE" dirty="0"/>
            <a:t>Wo ?</a:t>
          </a:r>
        </a:p>
      </dgm:t>
    </dgm:pt>
    <dgm:pt modelId="{6EC7D25E-366B-44BC-ADBF-17A46130B867}" type="parTrans" cxnId="{13C64C86-5BEA-4DBE-BA35-FB36D4FBB09F}">
      <dgm:prSet/>
      <dgm:spPr/>
      <dgm:t>
        <a:bodyPr/>
        <a:lstStyle/>
        <a:p>
          <a:endParaRPr lang="de-DE"/>
        </a:p>
      </dgm:t>
    </dgm:pt>
    <dgm:pt modelId="{68878359-90C0-4D1E-8AEC-73B689C94619}" type="sibTrans" cxnId="{13C64C86-5BEA-4DBE-BA35-FB36D4FBB09F}">
      <dgm:prSet/>
      <dgm:spPr/>
      <dgm:t>
        <a:bodyPr/>
        <a:lstStyle/>
        <a:p>
          <a:endParaRPr lang="de-DE"/>
        </a:p>
      </dgm:t>
    </dgm:pt>
    <dgm:pt modelId="{8A7097AC-E39C-45F4-9803-7C9A0F6E0F9A}">
      <dgm:prSet phldrT="[Text]"/>
      <dgm:spPr/>
      <dgm:t>
        <a:bodyPr/>
        <a:lstStyle/>
        <a:p>
          <a:endParaRPr lang="de-DE" dirty="0"/>
        </a:p>
      </dgm:t>
    </dgm:pt>
    <dgm:pt modelId="{7B7B962E-0CC1-42A4-8F86-0B5A86C0EEE1}" type="parTrans" cxnId="{4F880137-5287-4417-9425-D1D8CDF3EE1F}">
      <dgm:prSet/>
      <dgm:spPr/>
      <dgm:t>
        <a:bodyPr/>
        <a:lstStyle/>
        <a:p>
          <a:endParaRPr lang="de-DE"/>
        </a:p>
      </dgm:t>
    </dgm:pt>
    <dgm:pt modelId="{1793DB1F-BE1A-4368-A824-10CC7B584C8F}" type="sibTrans" cxnId="{4F880137-5287-4417-9425-D1D8CDF3EE1F}">
      <dgm:prSet/>
      <dgm:spPr/>
      <dgm:t>
        <a:bodyPr/>
        <a:lstStyle/>
        <a:p>
          <a:endParaRPr lang="de-DE"/>
        </a:p>
      </dgm:t>
    </dgm:pt>
    <dgm:pt modelId="{1BE13343-19AB-420E-88A0-735FC49E5F1F}">
      <dgm:prSet phldrT="[Text]"/>
      <dgm:spPr/>
      <dgm:t>
        <a:bodyPr/>
        <a:lstStyle/>
        <a:p>
          <a:endParaRPr lang="de-DE" dirty="0"/>
        </a:p>
      </dgm:t>
    </dgm:pt>
    <dgm:pt modelId="{48C67FC1-C7B4-4330-A27F-3E6998DC1EC3}" type="parTrans" cxnId="{94A47DF2-337C-4650-8ACE-49480AC8A221}">
      <dgm:prSet/>
      <dgm:spPr/>
      <dgm:t>
        <a:bodyPr/>
        <a:lstStyle/>
        <a:p>
          <a:endParaRPr lang="de-DE"/>
        </a:p>
      </dgm:t>
    </dgm:pt>
    <dgm:pt modelId="{BAC9DAF0-C215-4535-96A9-687BEB624132}" type="sibTrans" cxnId="{94A47DF2-337C-4650-8ACE-49480AC8A221}">
      <dgm:prSet/>
      <dgm:spPr/>
      <dgm:t>
        <a:bodyPr/>
        <a:lstStyle/>
        <a:p>
          <a:endParaRPr lang="de-DE"/>
        </a:p>
      </dgm:t>
    </dgm:pt>
    <dgm:pt modelId="{4C028B14-A494-4838-8CCF-D9949955A79E}" type="pres">
      <dgm:prSet presAssocID="{7EA29D60-3A81-4005-B3B1-CE10B05C7A76}" presName="Name0" presStyleCnt="0">
        <dgm:presLayoutVars>
          <dgm:dir/>
        </dgm:presLayoutVars>
      </dgm:prSet>
      <dgm:spPr/>
    </dgm:pt>
    <dgm:pt modelId="{FA76806B-36AF-47D1-9771-5491B890B713}" type="pres">
      <dgm:prSet presAssocID="{F4957E9A-1AEE-4DFD-BD0E-0C514C2DD780}" presName="parComposite" presStyleCnt="0"/>
      <dgm:spPr/>
    </dgm:pt>
    <dgm:pt modelId="{EE0BFB9A-BD7D-4046-9EF6-322CE6D713D8}" type="pres">
      <dgm:prSet presAssocID="{F4957E9A-1AEE-4DFD-BD0E-0C514C2DD780}" presName="parBigCircle" presStyleLbl="node0" presStyleIdx="0" presStyleCnt="2"/>
      <dgm:spPr/>
    </dgm:pt>
    <dgm:pt modelId="{8A5EF9CE-C61F-4B5C-BAE8-1D55399F404D}" type="pres">
      <dgm:prSet presAssocID="{F4957E9A-1AEE-4DFD-BD0E-0C514C2DD780}" presName="parTx" presStyleLbl="revTx" presStyleIdx="0" presStyleCnt="10"/>
      <dgm:spPr/>
    </dgm:pt>
    <dgm:pt modelId="{7F9A6D6C-8DDC-47E9-9305-9F0968682D49}" type="pres">
      <dgm:prSet presAssocID="{F4957E9A-1AEE-4DFD-BD0E-0C514C2DD780}" presName="bSpace" presStyleCnt="0"/>
      <dgm:spPr/>
    </dgm:pt>
    <dgm:pt modelId="{7339329A-AC1B-4CDE-9A0E-5676D8A89569}" type="pres">
      <dgm:prSet presAssocID="{F4957E9A-1AEE-4DFD-BD0E-0C514C2DD780}" presName="parBackupNorm" presStyleCnt="0"/>
      <dgm:spPr/>
    </dgm:pt>
    <dgm:pt modelId="{98FCC594-84CA-49DB-93AC-7ABEBAD07520}" type="pres">
      <dgm:prSet presAssocID="{F7D62313-FC28-4651-AFDE-93F82E804E04}" presName="parSpace" presStyleCnt="0"/>
      <dgm:spPr/>
    </dgm:pt>
    <dgm:pt modelId="{056A1CFE-255B-40C2-B045-B60104F057AB}" type="pres">
      <dgm:prSet presAssocID="{EE491D14-84E3-4AE7-B947-B010D2BFF217}" presName="desBackupLeftNorm" presStyleCnt="0"/>
      <dgm:spPr/>
    </dgm:pt>
    <dgm:pt modelId="{E5250E2F-A1F7-47B7-87F9-B485BA494999}" type="pres">
      <dgm:prSet presAssocID="{EE491D14-84E3-4AE7-B947-B010D2BFF217}" presName="desComposite" presStyleCnt="0"/>
      <dgm:spPr/>
    </dgm:pt>
    <dgm:pt modelId="{4790B5A2-711D-46C6-B4BC-B8BA98EB7B87}" type="pres">
      <dgm:prSet presAssocID="{EE491D14-84E3-4AE7-B947-B010D2BFF217}" presName="desCircle" presStyleLbl="node1" presStyleIdx="0" presStyleCnt="4"/>
      <dgm:spPr/>
    </dgm:pt>
    <dgm:pt modelId="{5880415D-E154-4441-8B41-FE995D1D8F44}" type="pres">
      <dgm:prSet presAssocID="{EE491D14-84E3-4AE7-B947-B010D2BFF217}" presName="chTx" presStyleLbl="revTx" presStyleIdx="1" presStyleCnt="10"/>
      <dgm:spPr/>
    </dgm:pt>
    <dgm:pt modelId="{349A07E5-D09C-461C-8857-D6D828E85C64}" type="pres">
      <dgm:prSet presAssocID="{EE491D14-84E3-4AE7-B947-B010D2BFF217}" presName="desTx" presStyleLbl="revTx" presStyleIdx="2" presStyleCnt="10">
        <dgm:presLayoutVars>
          <dgm:bulletEnabled val="1"/>
        </dgm:presLayoutVars>
      </dgm:prSet>
      <dgm:spPr/>
    </dgm:pt>
    <dgm:pt modelId="{EC5FAC2E-5CF2-42F5-A6C4-027DF52D7FEF}" type="pres">
      <dgm:prSet presAssocID="{EE491D14-84E3-4AE7-B947-B010D2BFF217}" presName="desBackupRightNorm" presStyleCnt="0"/>
      <dgm:spPr/>
    </dgm:pt>
    <dgm:pt modelId="{3F25A4C9-72CA-458C-BF6C-02496A39F4FD}" type="pres">
      <dgm:prSet presAssocID="{9E0A73F5-01B2-4260-B687-21C3C9B139F6}" presName="desSpace" presStyleCnt="0"/>
      <dgm:spPr/>
    </dgm:pt>
    <dgm:pt modelId="{45200B21-2432-4E6F-B250-6F60C10BC62E}" type="pres">
      <dgm:prSet presAssocID="{49635DCE-85E7-4E4E-A455-F8ACF73EBD56}" presName="desBackupLeftNorm" presStyleCnt="0"/>
      <dgm:spPr/>
    </dgm:pt>
    <dgm:pt modelId="{4BF51174-63AE-4C0A-9750-920BD7270D02}" type="pres">
      <dgm:prSet presAssocID="{49635DCE-85E7-4E4E-A455-F8ACF73EBD56}" presName="desComposite" presStyleCnt="0"/>
      <dgm:spPr/>
    </dgm:pt>
    <dgm:pt modelId="{9AB620AA-F91E-4DE0-B275-7D9B53CEEA32}" type="pres">
      <dgm:prSet presAssocID="{49635DCE-85E7-4E4E-A455-F8ACF73EBD56}" presName="desCircle" presStyleLbl="node1" presStyleIdx="1" presStyleCnt="4"/>
      <dgm:spPr/>
    </dgm:pt>
    <dgm:pt modelId="{8AF67F8F-93F5-4659-808B-9B95B24B62A4}" type="pres">
      <dgm:prSet presAssocID="{49635DCE-85E7-4E4E-A455-F8ACF73EBD56}" presName="chTx" presStyleLbl="revTx" presStyleIdx="3" presStyleCnt="10"/>
      <dgm:spPr/>
    </dgm:pt>
    <dgm:pt modelId="{7E9AA06D-BDA4-40F9-9E98-FB48504E7F36}" type="pres">
      <dgm:prSet presAssocID="{49635DCE-85E7-4E4E-A455-F8ACF73EBD56}" presName="desTx" presStyleLbl="revTx" presStyleIdx="4" presStyleCnt="10">
        <dgm:presLayoutVars>
          <dgm:bulletEnabled val="1"/>
        </dgm:presLayoutVars>
      </dgm:prSet>
      <dgm:spPr/>
    </dgm:pt>
    <dgm:pt modelId="{B7D641D2-AB29-44A1-A2DF-8DA16467EC4A}" type="pres">
      <dgm:prSet presAssocID="{49635DCE-85E7-4E4E-A455-F8ACF73EBD56}" presName="desBackupRightNorm" presStyleCnt="0"/>
      <dgm:spPr/>
    </dgm:pt>
    <dgm:pt modelId="{CE9360A3-8213-419F-AE8C-54D12A45A115}" type="pres">
      <dgm:prSet presAssocID="{A877ECA0-4336-4DB7-8F45-55CB3F2CAAB1}" presName="desSpace" presStyleCnt="0"/>
      <dgm:spPr/>
    </dgm:pt>
    <dgm:pt modelId="{85BEDFE4-F98C-4DAB-B909-3E1E5F48CA3A}" type="pres">
      <dgm:prSet presAssocID="{77DB334E-BD81-4F12-9AB5-1B2E8B1AFE77}" presName="parComposite" presStyleCnt="0"/>
      <dgm:spPr/>
    </dgm:pt>
    <dgm:pt modelId="{AFA503F0-EC21-45C1-B717-EE2C5DFB66C5}" type="pres">
      <dgm:prSet presAssocID="{77DB334E-BD81-4F12-9AB5-1B2E8B1AFE77}" presName="parBigCircle" presStyleLbl="node0" presStyleIdx="1" presStyleCnt="2"/>
      <dgm:spPr/>
    </dgm:pt>
    <dgm:pt modelId="{ED826F1D-0827-454E-B690-FF280028341A}" type="pres">
      <dgm:prSet presAssocID="{77DB334E-BD81-4F12-9AB5-1B2E8B1AFE77}" presName="parTx" presStyleLbl="revTx" presStyleIdx="5" presStyleCnt="10"/>
      <dgm:spPr/>
    </dgm:pt>
    <dgm:pt modelId="{DED7FCF8-3235-4AFB-BEEF-BB838A76AC92}" type="pres">
      <dgm:prSet presAssocID="{77DB334E-BD81-4F12-9AB5-1B2E8B1AFE77}" presName="bSpace" presStyleCnt="0"/>
      <dgm:spPr/>
    </dgm:pt>
    <dgm:pt modelId="{519A7E8B-22BF-43F9-9651-CF1AEC216470}" type="pres">
      <dgm:prSet presAssocID="{77DB334E-BD81-4F12-9AB5-1B2E8B1AFE77}" presName="parBackupNorm" presStyleCnt="0"/>
      <dgm:spPr/>
    </dgm:pt>
    <dgm:pt modelId="{AEA10CBF-F19E-4C80-8CF9-8B5D7B9EBDE3}" type="pres">
      <dgm:prSet presAssocID="{68878359-90C0-4D1E-8AEC-73B689C94619}" presName="parSpace" presStyleCnt="0"/>
      <dgm:spPr/>
    </dgm:pt>
    <dgm:pt modelId="{4C004B2E-8707-4FBB-969E-575446B6BA45}" type="pres">
      <dgm:prSet presAssocID="{8A7097AC-E39C-45F4-9803-7C9A0F6E0F9A}" presName="desBackupLeftNorm" presStyleCnt="0"/>
      <dgm:spPr/>
    </dgm:pt>
    <dgm:pt modelId="{CB842D61-0AEE-428D-B9B6-9A8AD4688010}" type="pres">
      <dgm:prSet presAssocID="{8A7097AC-E39C-45F4-9803-7C9A0F6E0F9A}" presName="desComposite" presStyleCnt="0"/>
      <dgm:spPr/>
    </dgm:pt>
    <dgm:pt modelId="{EF583BB6-9AAD-4A29-86DD-C79E6416EADE}" type="pres">
      <dgm:prSet presAssocID="{8A7097AC-E39C-45F4-9803-7C9A0F6E0F9A}" presName="desCircle" presStyleLbl="node1" presStyleIdx="2" presStyleCnt="4"/>
      <dgm:spPr/>
    </dgm:pt>
    <dgm:pt modelId="{F96BEF97-063F-4B02-A3A4-3E2D130EEB2A}" type="pres">
      <dgm:prSet presAssocID="{8A7097AC-E39C-45F4-9803-7C9A0F6E0F9A}" presName="chTx" presStyleLbl="revTx" presStyleIdx="6" presStyleCnt="10"/>
      <dgm:spPr/>
    </dgm:pt>
    <dgm:pt modelId="{DAFA4325-E21A-418B-85CF-84214B2A326F}" type="pres">
      <dgm:prSet presAssocID="{8A7097AC-E39C-45F4-9803-7C9A0F6E0F9A}" presName="desTx" presStyleLbl="revTx" presStyleIdx="7" presStyleCnt="10">
        <dgm:presLayoutVars>
          <dgm:bulletEnabled val="1"/>
        </dgm:presLayoutVars>
      </dgm:prSet>
      <dgm:spPr/>
    </dgm:pt>
    <dgm:pt modelId="{41038E2B-60BB-47BA-A5E3-28DCB23940AC}" type="pres">
      <dgm:prSet presAssocID="{8A7097AC-E39C-45F4-9803-7C9A0F6E0F9A}" presName="desBackupRightNorm" presStyleCnt="0"/>
      <dgm:spPr/>
    </dgm:pt>
    <dgm:pt modelId="{DD8F22B8-19CA-453B-BC6A-8B410464DE50}" type="pres">
      <dgm:prSet presAssocID="{1793DB1F-BE1A-4368-A824-10CC7B584C8F}" presName="desSpace" presStyleCnt="0"/>
      <dgm:spPr/>
    </dgm:pt>
    <dgm:pt modelId="{A5B5DBFD-82A8-45C9-A46D-78E96162AAD8}" type="pres">
      <dgm:prSet presAssocID="{1BE13343-19AB-420E-88A0-735FC49E5F1F}" presName="desBackupLeftNorm" presStyleCnt="0"/>
      <dgm:spPr/>
    </dgm:pt>
    <dgm:pt modelId="{022D7BCB-2FE0-4261-A48A-7B40AC1AB3A6}" type="pres">
      <dgm:prSet presAssocID="{1BE13343-19AB-420E-88A0-735FC49E5F1F}" presName="desComposite" presStyleCnt="0"/>
      <dgm:spPr/>
    </dgm:pt>
    <dgm:pt modelId="{3FC086F2-3D9E-4BBA-8F6E-7453CE18751D}" type="pres">
      <dgm:prSet presAssocID="{1BE13343-19AB-420E-88A0-735FC49E5F1F}" presName="desCircle" presStyleLbl="node1" presStyleIdx="3" presStyleCnt="4"/>
      <dgm:spPr/>
    </dgm:pt>
    <dgm:pt modelId="{8D2A5163-AFAA-4A85-9CFB-DD49C1F30A0A}" type="pres">
      <dgm:prSet presAssocID="{1BE13343-19AB-420E-88A0-735FC49E5F1F}" presName="chTx" presStyleLbl="revTx" presStyleIdx="8" presStyleCnt="10"/>
      <dgm:spPr/>
    </dgm:pt>
    <dgm:pt modelId="{4DB939CC-E144-41E1-9A64-D63C32CB67B3}" type="pres">
      <dgm:prSet presAssocID="{1BE13343-19AB-420E-88A0-735FC49E5F1F}" presName="desTx" presStyleLbl="revTx" presStyleIdx="9" presStyleCnt="10">
        <dgm:presLayoutVars>
          <dgm:bulletEnabled val="1"/>
        </dgm:presLayoutVars>
      </dgm:prSet>
      <dgm:spPr/>
    </dgm:pt>
    <dgm:pt modelId="{9D1288D9-FDAD-487A-84B2-184EF65ECDFC}" type="pres">
      <dgm:prSet presAssocID="{1BE13343-19AB-420E-88A0-735FC49E5F1F}" presName="desBackupRightNorm" presStyleCnt="0"/>
      <dgm:spPr/>
    </dgm:pt>
    <dgm:pt modelId="{B08227CA-18D1-4446-8DA4-469FD669C047}" type="pres">
      <dgm:prSet presAssocID="{BAC9DAF0-C215-4535-96A9-687BEB624132}" presName="desSpace" presStyleCnt="0"/>
      <dgm:spPr/>
    </dgm:pt>
  </dgm:ptLst>
  <dgm:cxnLst>
    <dgm:cxn modelId="{490C0C16-291F-401B-9887-15CE18BDF2E6}" type="presOf" srcId="{1BE13343-19AB-420E-88A0-735FC49E5F1F}" destId="{8D2A5163-AFAA-4A85-9CFB-DD49C1F30A0A}" srcOrd="0" destOrd="0" presId="urn:microsoft.com/office/officeart/2008/layout/CircleAccentTimeline"/>
    <dgm:cxn modelId="{01FD8B2A-1ECB-4577-9BF5-8A0E16CEC629}" type="presOf" srcId="{77DB334E-BD81-4F12-9AB5-1B2E8B1AFE77}" destId="{ED826F1D-0827-454E-B690-FF280028341A}" srcOrd="0" destOrd="0" presId="urn:microsoft.com/office/officeart/2008/layout/CircleAccentTimeline"/>
    <dgm:cxn modelId="{4F880137-5287-4417-9425-D1D8CDF3EE1F}" srcId="{77DB334E-BD81-4F12-9AB5-1B2E8B1AFE77}" destId="{8A7097AC-E39C-45F4-9803-7C9A0F6E0F9A}" srcOrd="0" destOrd="0" parTransId="{7B7B962E-0CC1-42A4-8F86-0B5A86C0EEE1}" sibTransId="{1793DB1F-BE1A-4368-A824-10CC7B584C8F}"/>
    <dgm:cxn modelId="{9605ED54-7965-4E14-9253-613995D4190C}" type="presOf" srcId="{7EA29D60-3A81-4005-B3B1-CE10B05C7A76}" destId="{4C028B14-A494-4838-8CCF-D9949955A79E}" srcOrd="0" destOrd="0" presId="urn:microsoft.com/office/officeart/2008/layout/CircleAccentTimeline"/>
    <dgm:cxn modelId="{13C64C86-5BEA-4DBE-BA35-FB36D4FBB09F}" srcId="{7EA29D60-3A81-4005-B3B1-CE10B05C7A76}" destId="{77DB334E-BD81-4F12-9AB5-1B2E8B1AFE77}" srcOrd="1" destOrd="0" parTransId="{6EC7D25E-366B-44BC-ADBF-17A46130B867}" sibTransId="{68878359-90C0-4D1E-8AEC-73B689C94619}"/>
    <dgm:cxn modelId="{BE59D1A6-AB75-4423-BAD2-42124AD14FD0}" type="presOf" srcId="{49635DCE-85E7-4E4E-A455-F8ACF73EBD56}" destId="{8AF67F8F-93F5-4659-808B-9B95B24B62A4}" srcOrd="0" destOrd="0" presId="urn:microsoft.com/office/officeart/2008/layout/CircleAccentTimeline"/>
    <dgm:cxn modelId="{0B7162B7-51F1-47E0-8342-80EFDA1B54E8}" srcId="{7EA29D60-3A81-4005-B3B1-CE10B05C7A76}" destId="{F4957E9A-1AEE-4DFD-BD0E-0C514C2DD780}" srcOrd="0" destOrd="0" parTransId="{1E9C9B1C-0A01-4156-B4C8-166C77F72145}" sibTransId="{F7D62313-FC28-4651-AFDE-93F82E804E04}"/>
    <dgm:cxn modelId="{6B9FBAB8-1E8A-407B-8CBA-014C2744B181}" type="presOf" srcId="{8A7097AC-E39C-45F4-9803-7C9A0F6E0F9A}" destId="{F96BEF97-063F-4B02-A3A4-3E2D130EEB2A}" srcOrd="0" destOrd="0" presId="urn:microsoft.com/office/officeart/2008/layout/CircleAccentTimeline"/>
    <dgm:cxn modelId="{8E0178C7-84C9-4411-81CF-C921A878D585}" srcId="{F4957E9A-1AEE-4DFD-BD0E-0C514C2DD780}" destId="{EE491D14-84E3-4AE7-B947-B010D2BFF217}" srcOrd="0" destOrd="0" parTransId="{39384BFD-7288-44FE-96A5-2FCB9FFA8CEF}" sibTransId="{9E0A73F5-01B2-4260-B687-21C3C9B139F6}"/>
    <dgm:cxn modelId="{D97446CE-C059-4309-B7FF-1A7B42674DE3}" srcId="{F4957E9A-1AEE-4DFD-BD0E-0C514C2DD780}" destId="{49635DCE-85E7-4E4E-A455-F8ACF73EBD56}" srcOrd="1" destOrd="0" parTransId="{AAC79F88-4410-46EE-85F3-82E493C83434}" sibTransId="{A877ECA0-4336-4DB7-8F45-55CB3F2CAAB1}"/>
    <dgm:cxn modelId="{FF90D3D7-FD23-42F3-97EB-31C4E226158C}" type="presOf" srcId="{F4957E9A-1AEE-4DFD-BD0E-0C514C2DD780}" destId="{8A5EF9CE-C61F-4B5C-BAE8-1D55399F404D}" srcOrd="0" destOrd="0" presId="urn:microsoft.com/office/officeart/2008/layout/CircleAccentTimeline"/>
    <dgm:cxn modelId="{BD5B7CE3-4FF7-4740-AC3E-770590B2C685}" type="presOf" srcId="{EE491D14-84E3-4AE7-B947-B010D2BFF217}" destId="{5880415D-E154-4441-8B41-FE995D1D8F44}" srcOrd="0" destOrd="0" presId="urn:microsoft.com/office/officeart/2008/layout/CircleAccentTimeline"/>
    <dgm:cxn modelId="{94A47DF2-337C-4650-8ACE-49480AC8A221}" srcId="{77DB334E-BD81-4F12-9AB5-1B2E8B1AFE77}" destId="{1BE13343-19AB-420E-88A0-735FC49E5F1F}" srcOrd="1" destOrd="0" parTransId="{48C67FC1-C7B4-4330-A27F-3E6998DC1EC3}" sibTransId="{BAC9DAF0-C215-4535-96A9-687BEB624132}"/>
    <dgm:cxn modelId="{BB038B26-9AAE-4155-A7A4-5C4E85248063}" type="presParOf" srcId="{4C028B14-A494-4838-8CCF-D9949955A79E}" destId="{FA76806B-36AF-47D1-9771-5491B890B713}" srcOrd="0" destOrd="0" presId="urn:microsoft.com/office/officeart/2008/layout/CircleAccentTimeline"/>
    <dgm:cxn modelId="{3DE06A6D-D631-49FD-8B1F-756CD6E36119}" type="presParOf" srcId="{FA76806B-36AF-47D1-9771-5491B890B713}" destId="{EE0BFB9A-BD7D-4046-9EF6-322CE6D713D8}" srcOrd="0" destOrd="0" presId="urn:microsoft.com/office/officeart/2008/layout/CircleAccentTimeline"/>
    <dgm:cxn modelId="{8C5C96B9-F70A-4C0A-9D38-F881670958B9}" type="presParOf" srcId="{FA76806B-36AF-47D1-9771-5491B890B713}" destId="{8A5EF9CE-C61F-4B5C-BAE8-1D55399F404D}" srcOrd="1" destOrd="0" presId="urn:microsoft.com/office/officeart/2008/layout/CircleAccentTimeline"/>
    <dgm:cxn modelId="{DFF41D7A-6BE7-477E-973C-E4DE5929F8D5}" type="presParOf" srcId="{FA76806B-36AF-47D1-9771-5491B890B713}" destId="{7F9A6D6C-8DDC-47E9-9305-9F0968682D49}" srcOrd="2" destOrd="0" presId="urn:microsoft.com/office/officeart/2008/layout/CircleAccentTimeline"/>
    <dgm:cxn modelId="{8FF0AA0C-2E6E-4631-97E1-2AA117EC94EB}" type="presParOf" srcId="{4C028B14-A494-4838-8CCF-D9949955A79E}" destId="{7339329A-AC1B-4CDE-9A0E-5676D8A89569}" srcOrd="1" destOrd="0" presId="urn:microsoft.com/office/officeart/2008/layout/CircleAccentTimeline"/>
    <dgm:cxn modelId="{6C175023-0D61-497A-80EE-1CD11AD81203}" type="presParOf" srcId="{4C028B14-A494-4838-8CCF-D9949955A79E}" destId="{98FCC594-84CA-49DB-93AC-7ABEBAD07520}" srcOrd="2" destOrd="0" presId="urn:microsoft.com/office/officeart/2008/layout/CircleAccentTimeline"/>
    <dgm:cxn modelId="{A430FB62-9711-411D-B251-038F6A7CB871}" type="presParOf" srcId="{4C028B14-A494-4838-8CCF-D9949955A79E}" destId="{056A1CFE-255B-40C2-B045-B60104F057AB}" srcOrd="3" destOrd="0" presId="urn:microsoft.com/office/officeart/2008/layout/CircleAccentTimeline"/>
    <dgm:cxn modelId="{EDBC217F-22DB-427F-8F9A-6BD1EC06E116}" type="presParOf" srcId="{4C028B14-A494-4838-8CCF-D9949955A79E}" destId="{E5250E2F-A1F7-47B7-87F9-B485BA494999}" srcOrd="4" destOrd="0" presId="urn:microsoft.com/office/officeart/2008/layout/CircleAccentTimeline"/>
    <dgm:cxn modelId="{70EAB616-9E41-4312-A33A-915837911C07}" type="presParOf" srcId="{E5250E2F-A1F7-47B7-87F9-B485BA494999}" destId="{4790B5A2-711D-46C6-B4BC-B8BA98EB7B87}" srcOrd="0" destOrd="0" presId="urn:microsoft.com/office/officeart/2008/layout/CircleAccentTimeline"/>
    <dgm:cxn modelId="{E0596518-D780-4FC7-9A29-A8DB7B7362CF}" type="presParOf" srcId="{E5250E2F-A1F7-47B7-87F9-B485BA494999}" destId="{5880415D-E154-4441-8B41-FE995D1D8F44}" srcOrd="1" destOrd="0" presId="urn:microsoft.com/office/officeart/2008/layout/CircleAccentTimeline"/>
    <dgm:cxn modelId="{4D36CB29-BA95-4EE9-8E38-25845C49707E}" type="presParOf" srcId="{E5250E2F-A1F7-47B7-87F9-B485BA494999}" destId="{349A07E5-D09C-461C-8857-D6D828E85C64}" srcOrd="2" destOrd="0" presId="urn:microsoft.com/office/officeart/2008/layout/CircleAccentTimeline"/>
    <dgm:cxn modelId="{4A0FEE29-12F5-4576-B7C1-3F97C3049A08}" type="presParOf" srcId="{4C028B14-A494-4838-8CCF-D9949955A79E}" destId="{EC5FAC2E-5CF2-42F5-A6C4-027DF52D7FEF}" srcOrd="5" destOrd="0" presId="urn:microsoft.com/office/officeart/2008/layout/CircleAccentTimeline"/>
    <dgm:cxn modelId="{7CDBA22E-F562-4AD8-A4D1-46F768D074FF}" type="presParOf" srcId="{4C028B14-A494-4838-8CCF-D9949955A79E}" destId="{3F25A4C9-72CA-458C-BF6C-02496A39F4FD}" srcOrd="6" destOrd="0" presId="urn:microsoft.com/office/officeart/2008/layout/CircleAccentTimeline"/>
    <dgm:cxn modelId="{298A11B0-D962-4543-849E-DB3BB51EA771}" type="presParOf" srcId="{4C028B14-A494-4838-8CCF-D9949955A79E}" destId="{45200B21-2432-4E6F-B250-6F60C10BC62E}" srcOrd="7" destOrd="0" presId="urn:microsoft.com/office/officeart/2008/layout/CircleAccentTimeline"/>
    <dgm:cxn modelId="{944CB2AF-975F-44A8-98EB-2CA7595FEAF2}" type="presParOf" srcId="{4C028B14-A494-4838-8CCF-D9949955A79E}" destId="{4BF51174-63AE-4C0A-9750-920BD7270D02}" srcOrd="8" destOrd="0" presId="urn:microsoft.com/office/officeart/2008/layout/CircleAccentTimeline"/>
    <dgm:cxn modelId="{D5FB7760-0BAF-4CB7-B7AD-CB63740C60B5}" type="presParOf" srcId="{4BF51174-63AE-4C0A-9750-920BD7270D02}" destId="{9AB620AA-F91E-4DE0-B275-7D9B53CEEA32}" srcOrd="0" destOrd="0" presId="urn:microsoft.com/office/officeart/2008/layout/CircleAccentTimeline"/>
    <dgm:cxn modelId="{07A42965-AF3A-459E-836E-A68BC69B0E96}" type="presParOf" srcId="{4BF51174-63AE-4C0A-9750-920BD7270D02}" destId="{8AF67F8F-93F5-4659-808B-9B95B24B62A4}" srcOrd="1" destOrd="0" presId="urn:microsoft.com/office/officeart/2008/layout/CircleAccentTimeline"/>
    <dgm:cxn modelId="{C664FCB9-F7A7-41F6-8B18-054A457DE538}" type="presParOf" srcId="{4BF51174-63AE-4C0A-9750-920BD7270D02}" destId="{7E9AA06D-BDA4-40F9-9E98-FB48504E7F36}" srcOrd="2" destOrd="0" presId="urn:microsoft.com/office/officeart/2008/layout/CircleAccentTimeline"/>
    <dgm:cxn modelId="{05738818-4AAC-4E88-B71B-0668C533A455}" type="presParOf" srcId="{4C028B14-A494-4838-8CCF-D9949955A79E}" destId="{B7D641D2-AB29-44A1-A2DF-8DA16467EC4A}" srcOrd="9" destOrd="0" presId="urn:microsoft.com/office/officeart/2008/layout/CircleAccentTimeline"/>
    <dgm:cxn modelId="{177EB12D-9429-4CAC-BD06-FF620C1849B6}" type="presParOf" srcId="{4C028B14-A494-4838-8CCF-D9949955A79E}" destId="{CE9360A3-8213-419F-AE8C-54D12A45A115}" srcOrd="10" destOrd="0" presId="urn:microsoft.com/office/officeart/2008/layout/CircleAccentTimeline"/>
    <dgm:cxn modelId="{7AA1BBD8-3EB9-49E2-87C4-7300138021EC}" type="presParOf" srcId="{4C028B14-A494-4838-8CCF-D9949955A79E}" destId="{85BEDFE4-F98C-4DAB-B909-3E1E5F48CA3A}" srcOrd="11" destOrd="0" presId="urn:microsoft.com/office/officeart/2008/layout/CircleAccentTimeline"/>
    <dgm:cxn modelId="{3903D2D9-D3B7-49FD-B8F1-472E6199FD6E}" type="presParOf" srcId="{85BEDFE4-F98C-4DAB-B909-3E1E5F48CA3A}" destId="{AFA503F0-EC21-45C1-B717-EE2C5DFB66C5}" srcOrd="0" destOrd="0" presId="urn:microsoft.com/office/officeart/2008/layout/CircleAccentTimeline"/>
    <dgm:cxn modelId="{163C6D43-8AB8-44E9-B019-973BCF58A287}" type="presParOf" srcId="{85BEDFE4-F98C-4DAB-B909-3E1E5F48CA3A}" destId="{ED826F1D-0827-454E-B690-FF280028341A}" srcOrd="1" destOrd="0" presId="urn:microsoft.com/office/officeart/2008/layout/CircleAccentTimeline"/>
    <dgm:cxn modelId="{569ED3F2-D1C4-4AA6-89AC-CB61B304C8F9}" type="presParOf" srcId="{85BEDFE4-F98C-4DAB-B909-3E1E5F48CA3A}" destId="{DED7FCF8-3235-4AFB-BEEF-BB838A76AC92}" srcOrd="2" destOrd="0" presId="urn:microsoft.com/office/officeart/2008/layout/CircleAccentTimeline"/>
    <dgm:cxn modelId="{520D95F0-6350-47D4-B7BD-C6C499B7F2AD}" type="presParOf" srcId="{4C028B14-A494-4838-8CCF-D9949955A79E}" destId="{519A7E8B-22BF-43F9-9651-CF1AEC216470}" srcOrd="12" destOrd="0" presId="urn:microsoft.com/office/officeart/2008/layout/CircleAccentTimeline"/>
    <dgm:cxn modelId="{2560E98F-C2C9-4F02-AA38-CB106A69314B}" type="presParOf" srcId="{4C028B14-A494-4838-8CCF-D9949955A79E}" destId="{AEA10CBF-F19E-4C80-8CF9-8B5D7B9EBDE3}" srcOrd="13" destOrd="0" presId="urn:microsoft.com/office/officeart/2008/layout/CircleAccentTimeline"/>
    <dgm:cxn modelId="{0E9BA7B5-89F2-4ADA-A0DB-4F1FE3A6E405}" type="presParOf" srcId="{4C028B14-A494-4838-8CCF-D9949955A79E}" destId="{4C004B2E-8707-4FBB-969E-575446B6BA45}" srcOrd="14" destOrd="0" presId="urn:microsoft.com/office/officeart/2008/layout/CircleAccentTimeline"/>
    <dgm:cxn modelId="{9934BA3F-DC50-451E-9A04-B04C7DAC4335}" type="presParOf" srcId="{4C028B14-A494-4838-8CCF-D9949955A79E}" destId="{CB842D61-0AEE-428D-B9B6-9A8AD4688010}" srcOrd="15" destOrd="0" presId="urn:microsoft.com/office/officeart/2008/layout/CircleAccentTimeline"/>
    <dgm:cxn modelId="{B9185816-6C64-4E9E-8067-AD66EA380894}" type="presParOf" srcId="{CB842D61-0AEE-428D-B9B6-9A8AD4688010}" destId="{EF583BB6-9AAD-4A29-86DD-C79E6416EADE}" srcOrd="0" destOrd="0" presId="urn:microsoft.com/office/officeart/2008/layout/CircleAccentTimeline"/>
    <dgm:cxn modelId="{F20229AF-00B7-4BE5-8550-328CCF5678EA}" type="presParOf" srcId="{CB842D61-0AEE-428D-B9B6-9A8AD4688010}" destId="{F96BEF97-063F-4B02-A3A4-3E2D130EEB2A}" srcOrd="1" destOrd="0" presId="urn:microsoft.com/office/officeart/2008/layout/CircleAccentTimeline"/>
    <dgm:cxn modelId="{E1DC74E8-DE1C-4649-94EE-75C8763E8AC7}" type="presParOf" srcId="{CB842D61-0AEE-428D-B9B6-9A8AD4688010}" destId="{DAFA4325-E21A-418B-85CF-84214B2A326F}" srcOrd="2" destOrd="0" presId="urn:microsoft.com/office/officeart/2008/layout/CircleAccentTimeline"/>
    <dgm:cxn modelId="{63FF56F4-BF42-4585-9915-C140A44C5D6E}" type="presParOf" srcId="{4C028B14-A494-4838-8CCF-D9949955A79E}" destId="{41038E2B-60BB-47BA-A5E3-28DCB23940AC}" srcOrd="16" destOrd="0" presId="urn:microsoft.com/office/officeart/2008/layout/CircleAccentTimeline"/>
    <dgm:cxn modelId="{4B494060-15A6-41B1-9BDA-B357F1A7AE79}" type="presParOf" srcId="{4C028B14-A494-4838-8CCF-D9949955A79E}" destId="{DD8F22B8-19CA-453B-BC6A-8B410464DE50}" srcOrd="17" destOrd="0" presId="urn:microsoft.com/office/officeart/2008/layout/CircleAccentTimeline"/>
    <dgm:cxn modelId="{7C69D82B-0731-44F1-9EAA-C317F295999A}" type="presParOf" srcId="{4C028B14-A494-4838-8CCF-D9949955A79E}" destId="{A5B5DBFD-82A8-45C9-A46D-78E96162AAD8}" srcOrd="18" destOrd="0" presId="urn:microsoft.com/office/officeart/2008/layout/CircleAccentTimeline"/>
    <dgm:cxn modelId="{1BED9CAB-EAA6-41BD-9A8D-FBE90DED7730}" type="presParOf" srcId="{4C028B14-A494-4838-8CCF-D9949955A79E}" destId="{022D7BCB-2FE0-4261-A48A-7B40AC1AB3A6}" srcOrd="19" destOrd="0" presId="urn:microsoft.com/office/officeart/2008/layout/CircleAccentTimeline"/>
    <dgm:cxn modelId="{20093C37-DCA6-484F-8455-B85402C606FE}" type="presParOf" srcId="{022D7BCB-2FE0-4261-A48A-7B40AC1AB3A6}" destId="{3FC086F2-3D9E-4BBA-8F6E-7453CE18751D}" srcOrd="0" destOrd="0" presId="urn:microsoft.com/office/officeart/2008/layout/CircleAccentTimeline"/>
    <dgm:cxn modelId="{4CC39388-A9F7-4730-B28C-DBF98F8850C9}" type="presParOf" srcId="{022D7BCB-2FE0-4261-A48A-7B40AC1AB3A6}" destId="{8D2A5163-AFAA-4A85-9CFB-DD49C1F30A0A}" srcOrd="1" destOrd="0" presId="urn:microsoft.com/office/officeart/2008/layout/CircleAccentTimeline"/>
    <dgm:cxn modelId="{1034EB60-773F-4B4B-85A1-E4AA3B2D3643}" type="presParOf" srcId="{022D7BCB-2FE0-4261-A48A-7B40AC1AB3A6}" destId="{4DB939CC-E144-41E1-9A64-D63C32CB67B3}" srcOrd="2" destOrd="0" presId="urn:microsoft.com/office/officeart/2008/layout/CircleAccentTimeline"/>
    <dgm:cxn modelId="{693F8E6E-F72A-4D04-8EAE-C35C95351D00}" type="presParOf" srcId="{4C028B14-A494-4838-8CCF-D9949955A79E}" destId="{9D1288D9-FDAD-487A-84B2-184EF65ECDFC}" srcOrd="20" destOrd="0" presId="urn:microsoft.com/office/officeart/2008/layout/CircleAccentTimeline"/>
    <dgm:cxn modelId="{AD724647-6D1A-4FCB-A194-5F43203C4E62}" type="presParOf" srcId="{4C028B14-A494-4838-8CCF-D9949955A79E}" destId="{B08227CA-18D1-4446-8DA4-469FD669C047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FE4EE-8424-423C-8F05-F3D3CEAAD8B1}">
      <dsp:nvSpPr>
        <dsp:cNvPr id="0" name=""/>
        <dsp:cNvSpPr/>
      </dsp:nvSpPr>
      <dsp:spPr>
        <a:xfrm rot="4396374">
          <a:off x="2759917" y="351243"/>
          <a:ext cx="2636010" cy="255829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FE4B6-5439-49E4-9782-C3D3FF3ECFE6}">
      <dsp:nvSpPr>
        <dsp:cNvPr id="0" name=""/>
        <dsp:cNvSpPr/>
      </dsp:nvSpPr>
      <dsp:spPr>
        <a:xfrm>
          <a:off x="3409674" y="853996"/>
          <a:ext cx="71085" cy="7108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F40388-5807-4AB9-924A-C0CDE65A8C02}">
      <dsp:nvSpPr>
        <dsp:cNvPr id="0" name=""/>
        <dsp:cNvSpPr/>
      </dsp:nvSpPr>
      <dsp:spPr>
        <a:xfrm>
          <a:off x="3953304" y="1040854"/>
          <a:ext cx="71085" cy="7108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64A8BD-24DA-4258-8DEC-47E7589CCC38}">
      <dsp:nvSpPr>
        <dsp:cNvPr id="0" name=""/>
        <dsp:cNvSpPr/>
      </dsp:nvSpPr>
      <dsp:spPr>
        <a:xfrm>
          <a:off x="4529368" y="1418209"/>
          <a:ext cx="71085" cy="7108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E73B06-217B-42D1-BDC4-305279635CAE}">
      <dsp:nvSpPr>
        <dsp:cNvPr id="0" name=""/>
        <dsp:cNvSpPr/>
      </dsp:nvSpPr>
      <dsp:spPr>
        <a:xfrm>
          <a:off x="1431696" y="0"/>
          <a:ext cx="1327139" cy="52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</dsp:txBody>
      <dsp:txXfrm>
        <a:off x="1431696" y="0"/>
        <a:ext cx="1327139" cy="521725"/>
      </dsp:txXfrm>
    </dsp:sp>
    <dsp:sp modelId="{6081E989-75B4-4E53-9462-C138642538D0}">
      <dsp:nvSpPr>
        <dsp:cNvPr id="0" name=""/>
        <dsp:cNvSpPr/>
      </dsp:nvSpPr>
      <dsp:spPr>
        <a:xfrm>
          <a:off x="3193645" y="346350"/>
          <a:ext cx="3440138" cy="3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Bezirksdamen Schießen</a:t>
          </a:r>
        </a:p>
      </dsp:txBody>
      <dsp:txXfrm>
        <a:off x="3193645" y="346350"/>
        <a:ext cx="3440138" cy="382560"/>
      </dsp:txXfrm>
    </dsp:sp>
    <dsp:sp modelId="{786C477E-A6D9-413F-BEC7-A354A2D983A3}">
      <dsp:nvSpPr>
        <dsp:cNvPr id="0" name=""/>
        <dsp:cNvSpPr/>
      </dsp:nvSpPr>
      <dsp:spPr>
        <a:xfrm>
          <a:off x="2185536" y="1044825"/>
          <a:ext cx="1542350" cy="52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Classic Cup</a:t>
          </a:r>
        </a:p>
      </dsp:txBody>
      <dsp:txXfrm>
        <a:off x="2185536" y="1044825"/>
        <a:ext cx="1542350" cy="521725"/>
      </dsp:txXfrm>
    </dsp:sp>
    <dsp:sp modelId="{FF36004D-651E-4133-8C51-3EE03E7F06AD}">
      <dsp:nvSpPr>
        <dsp:cNvPr id="0" name=""/>
        <dsp:cNvSpPr/>
      </dsp:nvSpPr>
      <dsp:spPr>
        <a:xfrm>
          <a:off x="4907284" y="1132016"/>
          <a:ext cx="2286378" cy="52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Drei Franken Treffen</a:t>
          </a:r>
        </a:p>
      </dsp:txBody>
      <dsp:txXfrm>
        <a:off x="4907284" y="1132016"/>
        <a:ext cx="2286378" cy="521725"/>
      </dsp:txXfrm>
    </dsp:sp>
    <dsp:sp modelId="{2907CC7B-DA58-416D-AEE8-AD2FDA4A0943}">
      <dsp:nvSpPr>
        <dsp:cNvPr id="0" name=""/>
        <dsp:cNvSpPr/>
      </dsp:nvSpPr>
      <dsp:spPr>
        <a:xfrm>
          <a:off x="4241331" y="2739058"/>
          <a:ext cx="2543246" cy="52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Finalschießen in Lohr </a:t>
          </a:r>
        </a:p>
      </dsp:txBody>
      <dsp:txXfrm>
        <a:off x="4241331" y="2739058"/>
        <a:ext cx="2543246" cy="521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17E0C-3C8B-4AA9-9BB0-A006D733E5B3}">
      <dsp:nvSpPr>
        <dsp:cNvPr id="0" name=""/>
        <dsp:cNvSpPr/>
      </dsp:nvSpPr>
      <dsp:spPr>
        <a:xfrm>
          <a:off x="589799" y="0"/>
          <a:ext cx="2093085" cy="837234"/>
        </a:xfrm>
        <a:prstGeom prst="leftRightRibb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943BF-96C6-4420-80D4-5D2B9989EFCC}">
      <dsp:nvSpPr>
        <dsp:cNvPr id="0" name=""/>
        <dsp:cNvSpPr/>
      </dsp:nvSpPr>
      <dsp:spPr>
        <a:xfrm>
          <a:off x="799861" y="146515"/>
          <a:ext cx="690718" cy="4102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Anmeldung </a:t>
          </a:r>
        </a:p>
      </dsp:txBody>
      <dsp:txXfrm>
        <a:off x="799861" y="146515"/>
        <a:ext cx="690718" cy="410244"/>
      </dsp:txXfrm>
    </dsp:sp>
    <dsp:sp modelId="{5A66574A-C05C-4666-8685-F056D3142219}">
      <dsp:nvSpPr>
        <dsp:cNvPr id="0" name=""/>
        <dsp:cNvSpPr/>
      </dsp:nvSpPr>
      <dsp:spPr>
        <a:xfrm>
          <a:off x="1669811" y="411452"/>
          <a:ext cx="667148" cy="1482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für 2018</a:t>
          </a:r>
        </a:p>
      </dsp:txBody>
      <dsp:txXfrm>
        <a:off x="1669811" y="411452"/>
        <a:ext cx="667148" cy="148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A8FD5-5F9C-4193-B48B-76F304C04580}">
      <dsp:nvSpPr>
        <dsp:cNvPr id="0" name=""/>
        <dsp:cNvSpPr/>
      </dsp:nvSpPr>
      <dsp:spPr>
        <a:xfrm>
          <a:off x="1455564" y="34604"/>
          <a:ext cx="1660997" cy="1660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Mittelfranken</a:t>
          </a:r>
        </a:p>
      </dsp:txBody>
      <dsp:txXfrm>
        <a:off x="1677031" y="325278"/>
        <a:ext cx="1218064" cy="747448"/>
      </dsp:txXfrm>
    </dsp:sp>
    <dsp:sp modelId="{B6B6F003-B4D8-4436-85CE-2BC06E90DBEB}">
      <dsp:nvSpPr>
        <dsp:cNvPr id="0" name=""/>
        <dsp:cNvSpPr/>
      </dsp:nvSpPr>
      <dsp:spPr>
        <a:xfrm>
          <a:off x="2054908" y="1072727"/>
          <a:ext cx="1660997" cy="1660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Unterfranken</a:t>
          </a:r>
        </a:p>
      </dsp:txBody>
      <dsp:txXfrm>
        <a:off x="2562896" y="1501818"/>
        <a:ext cx="996598" cy="913548"/>
      </dsp:txXfrm>
    </dsp:sp>
    <dsp:sp modelId="{5F98593D-B768-4B72-ADC4-FBFEB1869589}">
      <dsp:nvSpPr>
        <dsp:cNvPr id="0" name=""/>
        <dsp:cNvSpPr/>
      </dsp:nvSpPr>
      <dsp:spPr>
        <a:xfrm>
          <a:off x="856221" y="1072727"/>
          <a:ext cx="1660997" cy="1660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Oberfranken</a:t>
          </a:r>
        </a:p>
      </dsp:txBody>
      <dsp:txXfrm>
        <a:off x="1012632" y="1501818"/>
        <a:ext cx="996598" cy="913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F1E6A-DBC0-4D0D-BC9B-C76405E6F44F}">
      <dsp:nvSpPr>
        <dsp:cNvPr id="0" name=""/>
        <dsp:cNvSpPr/>
      </dsp:nvSpPr>
      <dsp:spPr>
        <a:xfrm>
          <a:off x="911861" y="0"/>
          <a:ext cx="3256136" cy="3256136"/>
        </a:xfrm>
        <a:prstGeom prst="triangl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6000">
              <a:schemeClr val="tx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BF29-5F56-4164-B501-73720C4F4A84}">
      <dsp:nvSpPr>
        <dsp:cNvPr id="0" name=""/>
        <dsp:cNvSpPr/>
      </dsp:nvSpPr>
      <dsp:spPr>
        <a:xfrm>
          <a:off x="2539929" y="327362"/>
          <a:ext cx="2116488" cy="7707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Ehrenamtlich Engagierte im Bezirk &amp; Gauen</a:t>
          </a:r>
        </a:p>
      </dsp:txBody>
      <dsp:txXfrm>
        <a:off x="2577556" y="364989"/>
        <a:ext cx="2041234" cy="695534"/>
      </dsp:txXfrm>
    </dsp:sp>
    <dsp:sp modelId="{EF5E6967-D0E9-47E8-84E7-710C067157C1}">
      <dsp:nvSpPr>
        <dsp:cNvPr id="0" name=""/>
        <dsp:cNvSpPr/>
      </dsp:nvSpPr>
      <dsp:spPr>
        <a:xfrm>
          <a:off x="2539929" y="1194499"/>
          <a:ext cx="2116488" cy="7707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Ehrenamtskarte</a:t>
          </a:r>
        </a:p>
      </dsp:txBody>
      <dsp:txXfrm>
        <a:off x="2577556" y="1232126"/>
        <a:ext cx="2041234" cy="695534"/>
      </dsp:txXfrm>
    </dsp:sp>
    <dsp:sp modelId="{F7F86F95-E297-4C0B-BBF0-FF1A4D3E6ACF}">
      <dsp:nvSpPr>
        <dsp:cNvPr id="0" name=""/>
        <dsp:cNvSpPr/>
      </dsp:nvSpPr>
      <dsp:spPr>
        <a:xfrm>
          <a:off x="2539929" y="2061636"/>
          <a:ext cx="2116488" cy="7707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Aus.- Weiterbildung im Bezirk Ufr.</a:t>
          </a:r>
        </a:p>
      </dsp:txBody>
      <dsp:txXfrm>
        <a:off x="2577556" y="2099263"/>
        <a:ext cx="2041234" cy="6955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BFB9A-BD7D-4046-9EF6-322CE6D713D8}">
      <dsp:nvSpPr>
        <dsp:cNvPr id="0" name=""/>
        <dsp:cNvSpPr/>
      </dsp:nvSpPr>
      <dsp:spPr>
        <a:xfrm>
          <a:off x="1095194" y="495846"/>
          <a:ext cx="411294" cy="4112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EF9CE-C61F-4B5C-BAE8-1D55399F404D}">
      <dsp:nvSpPr>
        <dsp:cNvPr id="0" name=""/>
        <dsp:cNvSpPr/>
      </dsp:nvSpPr>
      <dsp:spPr>
        <a:xfrm rot="17700000">
          <a:off x="1240115" y="160557"/>
          <a:ext cx="511284" cy="24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nächstes</a:t>
          </a:r>
        </a:p>
      </dsp:txBody>
      <dsp:txXfrm>
        <a:off x="1240115" y="160557"/>
        <a:ext cx="511284" cy="246399"/>
      </dsp:txXfrm>
    </dsp:sp>
    <dsp:sp modelId="{4790B5A2-711D-46C6-B4BC-B8BA98EB7B87}">
      <dsp:nvSpPr>
        <dsp:cNvPr id="0" name=""/>
        <dsp:cNvSpPr/>
      </dsp:nvSpPr>
      <dsp:spPr>
        <a:xfrm>
          <a:off x="1537469" y="594749"/>
          <a:ext cx="213487" cy="213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0415D-E154-4441-8B41-FE995D1D8F44}">
      <dsp:nvSpPr>
        <dsp:cNvPr id="0" name=""/>
        <dsp:cNvSpPr/>
      </dsp:nvSpPr>
      <dsp:spPr>
        <a:xfrm rot="17700000">
          <a:off x="1284621" y="891891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" bIns="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 </a:t>
          </a:r>
        </a:p>
      </dsp:txBody>
      <dsp:txXfrm>
        <a:off x="1284621" y="891891"/>
        <a:ext cx="442285" cy="213253"/>
      </dsp:txXfrm>
    </dsp:sp>
    <dsp:sp modelId="{349A07E5-D09C-461C-8857-D6D828E85C64}">
      <dsp:nvSpPr>
        <dsp:cNvPr id="0" name=""/>
        <dsp:cNvSpPr/>
      </dsp:nvSpPr>
      <dsp:spPr>
        <a:xfrm rot="17700000">
          <a:off x="1561518" y="297842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620AA-F91E-4DE0-B275-7D9B53CEEA32}">
      <dsp:nvSpPr>
        <dsp:cNvPr id="0" name=""/>
        <dsp:cNvSpPr/>
      </dsp:nvSpPr>
      <dsp:spPr>
        <a:xfrm>
          <a:off x="1781904" y="594749"/>
          <a:ext cx="213487" cy="213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67F8F-93F5-4659-808B-9B95B24B62A4}">
      <dsp:nvSpPr>
        <dsp:cNvPr id="0" name=""/>
        <dsp:cNvSpPr/>
      </dsp:nvSpPr>
      <dsp:spPr>
        <a:xfrm rot="17700000">
          <a:off x="1529057" y="891891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" bIns="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 dirty="0"/>
        </a:p>
      </dsp:txBody>
      <dsp:txXfrm>
        <a:off x="1529057" y="891891"/>
        <a:ext cx="442285" cy="213253"/>
      </dsp:txXfrm>
    </dsp:sp>
    <dsp:sp modelId="{7E9AA06D-BDA4-40F9-9E98-FB48504E7F36}">
      <dsp:nvSpPr>
        <dsp:cNvPr id="0" name=""/>
        <dsp:cNvSpPr/>
      </dsp:nvSpPr>
      <dsp:spPr>
        <a:xfrm rot="17700000">
          <a:off x="1805954" y="297842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503F0-EC21-45C1-B717-EE2C5DFB66C5}">
      <dsp:nvSpPr>
        <dsp:cNvPr id="0" name=""/>
        <dsp:cNvSpPr/>
      </dsp:nvSpPr>
      <dsp:spPr>
        <a:xfrm>
          <a:off x="2026372" y="495846"/>
          <a:ext cx="411294" cy="4112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26F1D-0827-454E-B690-FF280028341A}">
      <dsp:nvSpPr>
        <dsp:cNvPr id="0" name=""/>
        <dsp:cNvSpPr/>
      </dsp:nvSpPr>
      <dsp:spPr>
        <a:xfrm rot="17700000">
          <a:off x="2171294" y="160557"/>
          <a:ext cx="511284" cy="24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0" rIns="0" bIns="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Treffen </a:t>
          </a:r>
        </a:p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Wo ?</a:t>
          </a:r>
        </a:p>
      </dsp:txBody>
      <dsp:txXfrm>
        <a:off x="2171294" y="160557"/>
        <a:ext cx="511284" cy="246399"/>
      </dsp:txXfrm>
    </dsp:sp>
    <dsp:sp modelId="{EF583BB6-9AAD-4A29-86DD-C79E6416EADE}">
      <dsp:nvSpPr>
        <dsp:cNvPr id="0" name=""/>
        <dsp:cNvSpPr/>
      </dsp:nvSpPr>
      <dsp:spPr>
        <a:xfrm>
          <a:off x="2468647" y="594749"/>
          <a:ext cx="213487" cy="213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BEF97-063F-4B02-A3A4-3E2D130EEB2A}">
      <dsp:nvSpPr>
        <dsp:cNvPr id="0" name=""/>
        <dsp:cNvSpPr/>
      </dsp:nvSpPr>
      <dsp:spPr>
        <a:xfrm rot="17700000">
          <a:off x="2215800" y="891891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" bIns="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 dirty="0"/>
        </a:p>
      </dsp:txBody>
      <dsp:txXfrm>
        <a:off x="2215800" y="891891"/>
        <a:ext cx="442285" cy="213253"/>
      </dsp:txXfrm>
    </dsp:sp>
    <dsp:sp modelId="{DAFA4325-E21A-418B-85CF-84214B2A326F}">
      <dsp:nvSpPr>
        <dsp:cNvPr id="0" name=""/>
        <dsp:cNvSpPr/>
      </dsp:nvSpPr>
      <dsp:spPr>
        <a:xfrm rot="17700000">
          <a:off x="2492697" y="297842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086F2-3D9E-4BBA-8F6E-7453CE18751D}">
      <dsp:nvSpPr>
        <dsp:cNvPr id="0" name=""/>
        <dsp:cNvSpPr/>
      </dsp:nvSpPr>
      <dsp:spPr>
        <a:xfrm>
          <a:off x="2713082" y="594749"/>
          <a:ext cx="213487" cy="213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A5163-AFAA-4A85-9CFB-DD49C1F30A0A}">
      <dsp:nvSpPr>
        <dsp:cNvPr id="0" name=""/>
        <dsp:cNvSpPr/>
      </dsp:nvSpPr>
      <dsp:spPr>
        <a:xfrm rot="17700000">
          <a:off x="2460235" y="891891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80" bIns="0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700" kern="1200" dirty="0"/>
        </a:p>
      </dsp:txBody>
      <dsp:txXfrm>
        <a:off x="2460235" y="891891"/>
        <a:ext cx="442285" cy="213253"/>
      </dsp:txXfrm>
    </dsp:sp>
    <dsp:sp modelId="{4DB939CC-E144-41E1-9A64-D63C32CB67B3}">
      <dsp:nvSpPr>
        <dsp:cNvPr id="0" name=""/>
        <dsp:cNvSpPr/>
      </dsp:nvSpPr>
      <dsp:spPr>
        <a:xfrm rot="17700000">
          <a:off x="2737132" y="297842"/>
          <a:ext cx="442285" cy="21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01E4FD6-82A5-4B1E-9277-4D84447056F5}" type="datetimeFigureOut">
              <a:rPr lang="de-DE" smtClean="0"/>
              <a:pPr/>
              <a:t>02.04.2018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14ACAF3-3094-48BF-BD4E-9A67432DDA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83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CAF3-3094-48BF-BD4E-9A67432DDA2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3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CAF3-3094-48BF-BD4E-9A67432DDA2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58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7D48-4456-4E74-959A-F723A2E9EB37}" type="datetime1">
              <a:rPr lang="de-DE" smtClean="0"/>
              <a:t>02.04.2018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41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A1C-EF48-45E4-A162-DCD40326DF3D}" type="datetime1">
              <a:rPr lang="de-DE" smtClean="0"/>
              <a:t>02.04.2018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2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266F-00AD-415D-97FF-20A43FA71A63}" type="datetime1">
              <a:rPr lang="de-DE" smtClean="0"/>
              <a:t>02.04.2018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7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3B36-C3AB-438F-B75D-A91443ED6A4C}" type="datetime1">
              <a:rPr lang="de-DE" smtClean="0"/>
              <a:t>02.04.2018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77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521-703C-4C6F-BC0B-CAAD57C7AB32}" type="datetime1">
              <a:rPr lang="de-DE" smtClean="0"/>
              <a:t>02.04.2018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2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4174-759C-463D-B17A-7EB9580492A2}" type="datetime1">
              <a:rPr lang="de-DE" smtClean="0"/>
              <a:t>02.04.2018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8F35-6A74-412A-8CF4-D1673C658404}" type="datetime1">
              <a:rPr lang="de-DE" smtClean="0"/>
              <a:t>02.04.2018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83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3C77-8A55-47E1-8E7A-0D5266535FA2}" type="datetime1">
              <a:rPr lang="de-DE" smtClean="0"/>
              <a:t>02.04.2018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1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32FC-0871-4139-B3EB-779EE0AF65EA}" type="datetime1">
              <a:rPr lang="de-DE" smtClean="0"/>
              <a:t>02.04.2018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06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021E-685A-4328-9938-53D9DE3DF82C}" type="datetime1">
              <a:rPr lang="de-DE" smtClean="0"/>
              <a:t>02.04.2018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59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72E2-0BB2-419E-96FC-8037C9DA4E11}" type="datetime1">
              <a:rPr lang="de-DE" smtClean="0"/>
              <a:t>02.04.2018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11.03.2018     Bezirksdamenleitung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87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95BD-2CF1-43EF-ACC5-2844F16CE00B}" type="datetime1">
              <a:rPr lang="de-DE" smtClean="0"/>
              <a:t>02.04.2018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11.03.2018     Bezirksdamenleitung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5E68-2955-4477-84BA-FE3E92E1A1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2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5.png"/><Relationship Id="rId10" Type="http://schemas.microsoft.com/office/2007/relationships/diagramDrawing" Target="../diagrams/drawing3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Layout" Target="../diagrams/layout5.xml"/><Relationship Id="rId5" Type="http://schemas.openxmlformats.org/officeDocument/2006/relationships/diagramQuickStyle" Target="../diagrams/quickStyle4.xml"/><Relationship Id="rId10" Type="http://schemas.openxmlformats.org/officeDocument/2006/relationships/diagramData" Target="../diagrams/data5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6.png"/><Relationship Id="rId14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sbufr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4060180" y="4790066"/>
            <a:ext cx="1571747" cy="33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Monika Ebert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4" y="1344885"/>
            <a:ext cx="4580557" cy="345255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77" y="3814495"/>
            <a:ext cx="950298" cy="80014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1907" y="1066437"/>
            <a:ext cx="1548205" cy="28582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8038" y="1896976"/>
            <a:ext cx="947738" cy="2190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3805" y="3723878"/>
            <a:ext cx="666750" cy="2381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617" y="1463654"/>
            <a:ext cx="938664" cy="22688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07667" y="2422872"/>
            <a:ext cx="1004888" cy="23336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4746774"/>
            <a:ext cx="804863" cy="16192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07152" y="3962003"/>
            <a:ext cx="919733" cy="27902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24377" y="3075806"/>
            <a:ext cx="914400" cy="23812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42795" y="4071562"/>
            <a:ext cx="833438" cy="233363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1D6F749-1309-46BE-AACD-9E5B6902F2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0377" y="2571750"/>
            <a:ext cx="1474973" cy="17144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59CDB56-720A-442F-AB17-0F9D7D83C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5302" y="4205659"/>
            <a:ext cx="937461" cy="16192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2260" y="2708564"/>
            <a:ext cx="1127496" cy="234813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309389" y="4070233"/>
            <a:ext cx="15935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/>
              <a:t>&amp; Dorothea Sturm</a:t>
            </a:r>
          </a:p>
        </p:txBody>
      </p:sp>
      <p:sp>
        <p:nvSpPr>
          <p:cNvPr id="29" name="Rechteck 28"/>
          <p:cNvSpPr/>
          <p:nvPr/>
        </p:nvSpPr>
        <p:spPr>
          <a:xfrm>
            <a:off x="2222473" y="3910992"/>
            <a:ext cx="87235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/>
              <a:t>&amp; Petra Rabe-Haas</a:t>
            </a:r>
          </a:p>
        </p:txBody>
      </p:sp>
      <p:sp>
        <p:nvSpPr>
          <p:cNvPr id="30" name="Rechteck 29"/>
          <p:cNvSpPr/>
          <p:nvPr/>
        </p:nvSpPr>
        <p:spPr>
          <a:xfrm>
            <a:off x="6712697" y="3258077"/>
            <a:ext cx="97174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/>
              <a:t>&amp; Birgit Rottenberger</a:t>
            </a:r>
          </a:p>
        </p:txBody>
      </p:sp>
      <p:sp>
        <p:nvSpPr>
          <p:cNvPr id="31" name="Rechteck 30"/>
          <p:cNvSpPr/>
          <p:nvPr/>
        </p:nvSpPr>
        <p:spPr>
          <a:xfrm>
            <a:off x="2113956" y="2504959"/>
            <a:ext cx="7745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/>
              <a:t>Gausportleitung</a:t>
            </a:r>
          </a:p>
        </p:txBody>
      </p:sp>
      <p:sp>
        <p:nvSpPr>
          <p:cNvPr id="32" name="Rechteck 31"/>
          <p:cNvSpPr/>
          <p:nvPr/>
        </p:nvSpPr>
        <p:spPr>
          <a:xfrm>
            <a:off x="3742795" y="4125589"/>
            <a:ext cx="89479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/>
              <a:t>Andreas Kleineberg</a:t>
            </a:r>
          </a:p>
        </p:txBody>
      </p:sp>
    </p:spTree>
    <p:extLst>
      <p:ext uri="{BB962C8B-B14F-4D97-AF65-F5344CB8AC3E}">
        <p14:creationId xmlns:p14="http://schemas.microsoft.com/office/powerpoint/2010/main" val="9844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28473A1-88A8-4784-8796-80F0AE07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01" y="2426868"/>
            <a:ext cx="5184574" cy="258243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527DAA-EC31-42AC-9D69-EA99295D0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800" y="663269"/>
            <a:ext cx="5409334" cy="17912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8D8FE4-D681-41E7-8A19-FF2086DAE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" y="1155242"/>
            <a:ext cx="3127493" cy="234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3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4172911887"/>
              </p:ext>
            </p:extLst>
          </p:nvPr>
        </p:nvGraphicFramePr>
        <p:xfrm>
          <a:off x="5796136" y="3867894"/>
          <a:ext cx="3190468" cy="83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180BEE3-1C69-498E-BDAD-55799EED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3567277"/>
            <a:ext cx="5819775" cy="13144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0E51737-BD1A-46DD-81B8-48EFC7A22F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76" y="1184106"/>
            <a:ext cx="8604448" cy="21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C876431-F52B-4C04-AEF4-0D47232F3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58232"/>
            <a:ext cx="5514517" cy="294574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1A9E89D-B4F3-42A6-9C47-4892221D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752" y="739525"/>
            <a:ext cx="5025048" cy="3228423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 Versbach wurde der Wettkampf gemacht</a:t>
            </a:r>
          </a:p>
          <a:p>
            <a:r>
              <a:rPr lang="de-DE" sz="1800" dirty="0">
                <a:solidFill>
                  <a:schemeClr val="tx2"/>
                </a:solidFill>
              </a:rPr>
              <a:t>Mittelfranken wurde Sieger</a:t>
            </a: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262072" y="4761962"/>
            <a:ext cx="2895600" cy="273844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54" y="3507854"/>
            <a:ext cx="970138" cy="101571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69" y="3483064"/>
            <a:ext cx="1009065" cy="108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9468" y="640330"/>
            <a:ext cx="1181100" cy="1162050"/>
          </a:xfrm>
          <a:prstGeom prst="rect">
            <a:avLst/>
          </a:prstGeom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692141160"/>
              </p:ext>
            </p:extLst>
          </p:nvPr>
        </p:nvGraphicFramePr>
        <p:xfrm>
          <a:off x="-576191" y="739525"/>
          <a:ext cx="4572127" cy="276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Rechteck 22"/>
          <p:cNvSpPr/>
          <p:nvPr/>
        </p:nvSpPr>
        <p:spPr>
          <a:xfrm>
            <a:off x="4139952" y="4447783"/>
            <a:ext cx="4248472" cy="3562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Drei-Franken-Cup 2018 im Oberfranken</a:t>
            </a:r>
          </a:p>
        </p:txBody>
      </p:sp>
    </p:spTree>
    <p:extLst>
      <p:ext uri="{BB962C8B-B14F-4D97-AF65-F5344CB8AC3E}">
        <p14:creationId xmlns:p14="http://schemas.microsoft.com/office/powerpoint/2010/main" val="9944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245521009"/>
              </p:ext>
            </p:extLst>
          </p:nvPr>
        </p:nvGraphicFramePr>
        <p:xfrm>
          <a:off x="1043608" y="1442744"/>
          <a:ext cx="5568279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Explosion 2 18"/>
          <p:cNvSpPr/>
          <p:nvPr/>
        </p:nvSpPr>
        <p:spPr>
          <a:xfrm>
            <a:off x="159330" y="1516924"/>
            <a:ext cx="2520280" cy="1645055"/>
          </a:xfrm>
          <a:prstGeom prst="irregularSeal2">
            <a:avLst/>
          </a:prstGeom>
          <a:solidFill>
            <a:srgbClr val="BCCF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Veranstaltungen ob vom Land   Bezirk o. Gau </a:t>
            </a:r>
            <a:r>
              <a:rPr lang="de-DE" b="1" dirty="0"/>
              <a:t>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23" name="Rechteck 22"/>
          <p:cNvSpPr/>
          <p:nvPr/>
        </p:nvSpPr>
        <p:spPr>
          <a:xfrm>
            <a:off x="1835696" y="1137074"/>
            <a:ext cx="3672408" cy="3460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Drei-Franken-Treffen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85218" y="663647"/>
            <a:ext cx="3173363" cy="346974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 rot="1775352">
            <a:off x="5545315" y="593359"/>
            <a:ext cx="2450902" cy="1537743"/>
          </a:xfrm>
          <a:prstGeom prst="irregularSeal2">
            <a:avLst/>
          </a:prstGeom>
          <a:solidFill>
            <a:srgbClr val="BCCF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Offene Gespräche</a:t>
            </a:r>
            <a:endParaRPr lang="de-DE" b="1" dirty="0"/>
          </a:p>
        </p:txBody>
      </p:sp>
      <p:sp>
        <p:nvSpPr>
          <p:cNvPr id="16" name="Explosion 2 15"/>
          <p:cNvSpPr/>
          <p:nvPr/>
        </p:nvSpPr>
        <p:spPr>
          <a:xfrm>
            <a:off x="6611887" y="1762546"/>
            <a:ext cx="2520280" cy="1645055"/>
          </a:xfrm>
          <a:prstGeom prst="irregularSeal2">
            <a:avLst/>
          </a:prstGeom>
          <a:solidFill>
            <a:srgbClr val="BCCF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Vorstellung   ehrenamtliche Tätigkeiten</a:t>
            </a:r>
            <a:endParaRPr lang="de-DE" b="1" dirty="0"/>
          </a:p>
        </p:txBody>
      </p:sp>
      <p:sp>
        <p:nvSpPr>
          <p:cNvPr id="17" name="Explosion 2 16"/>
          <p:cNvSpPr/>
          <p:nvPr/>
        </p:nvSpPr>
        <p:spPr>
          <a:xfrm>
            <a:off x="5349225" y="3230713"/>
            <a:ext cx="2520280" cy="1645055"/>
          </a:xfrm>
          <a:prstGeom prst="irregularSeal2">
            <a:avLst/>
          </a:prstGeom>
          <a:solidFill>
            <a:srgbClr val="BCCF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Damenangebote</a:t>
            </a:r>
            <a:endParaRPr lang="de-DE" b="1" dirty="0"/>
          </a:p>
        </p:txBody>
      </p:sp>
      <p:sp>
        <p:nvSpPr>
          <p:cNvPr id="18" name="Explosion 2 17"/>
          <p:cNvSpPr/>
          <p:nvPr/>
        </p:nvSpPr>
        <p:spPr>
          <a:xfrm rot="20312863">
            <a:off x="1605982" y="2529489"/>
            <a:ext cx="1978466" cy="1332533"/>
          </a:xfrm>
          <a:prstGeom prst="irregularSeal2">
            <a:avLst/>
          </a:prstGeom>
          <a:solidFill>
            <a:srgbClr val="BCCF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Ideen / Anregungen</a:t>
            </a:r>
            <a:endParaRPr lang="de-DE" b="1" dirty="0"/>
          </a:p>
        </p:txBody>
      </p:sp>
      <p:sp>
        <p:nvSpPr>
          <p:cNvPr id="21" name="Explosion 2 20"/>
          <p:cNvSpPr/>
          <p:nvPr/>
        </p:nvSpPr>
        <p:spPr>
          <a:xfrm rot="2366716">
            <a:off x="7445626" y="3455901"/>
            <a:ext cx="1772112" cy="840903"/>
          </a:xfrm>
          <a:prstGeom prst="irregularSeal2">
            <a:avLst/>
          </a:prstGeom>
          <a:solidFill>
            <a:srgbClr val="BCCF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Austausch</a:t>
            </a:r>
            <a:endParaRPr lang="de-DE" b="1" dirty="0"/>
          </a:p>
        </p:txBody>
      </p:sp>
      <p:sp>
        <p:nvSpPr>
          <p:cNvPr id="25" name="Explosion 2 24"/>
          <p:cNvSpPr/>
          <p:nvPr/>
        </p:nvSpPr>
        <p:spPr>
          <a:xfrm rot="20326298">
            <a:off x="-25031" y="3097923"/>
            <a:ext cx="1962128" cy="1521113"/>
          </a:xfrm>
          <a:prstGeom prst="irregularSeal2">
            <a:avLst/>
          </a:prstGeom>
          <a:solidFill>
            <a:srgbClr val="BCCF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Probleme Sorgen</a:t>
            </a:r>
            <a:endParaRPr lang="de-DE" b="1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560232682"/>
              </p:ext>
            </p:extLst>
          </p:nvPr>
        </p:nvGraphicFramePr>
        <p:xfrm>
          <a:off x="1015016" y="3764231"/>
          <a:ext cx="4243565" cy="124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816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3568" y="523747"/>
            <a:ext cx="6552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800" b="1" dirty="0">
                <a:solidFill>
                  <a:srgbClr val="9A0000"/>
                </a:solidFill>
                <a:latin typeface="Times New Roman MT Extra Bold"/>
              </a:rPr>
              <a:t>Wichtige Termine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75396" y="1422724"/>
            <a:ext cx="687722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04.02. 2018 Frühjahrssitzung.- BDL, LDL in Hochbrück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08. 02. 2018  Neujahrsempfang des BSSB zu Gast im Franziskaner Hofgarten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24.02.2018 Ufr. Blasrohr Turnier 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24. 03. 2018 BezM LP in Kleinlangheim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07.04. 2018 BezM LG Auflage in Kleinlangheim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14.– 15. 04. 2018 BezM LG in Haibach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21. – 22. 04. 2018 Bezirksschützentag in Birkenfeld 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01.04. – 31.07.2018  Bezirks – Damen -  Schießen 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09. – 10. 06. 2018 Bay. Schützentag in Landshut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17. 06. 2018 „Drei Franken Cup 2017 im Bezirk OFR.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28.06. – 01.07. 2018 Bay. Meisterschaft / 300m + Auflage LG / LP in Hochbrück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0642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3568" y="523747"/>
            <a:ext cx="6552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800" b="1" dirty="0">
                <a:solidFill>
                  <a:srgbClr val="9A0000"/>
                </a:solidFill>
                <a:latin typeface="Times New Roman MT Extra Bold"/>
              </a:rPr>
              <a:t>Wichtige Termine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7584" y="1354744"/>
            <a:ext cx="6877224" cy="46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06. – 08. 07. 2018  Bay. Meisterschaft / Olympische Disziplinen in Hochbrück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11. – 15. 07. 2018  Bay. Meisterschaft / restliche Disziplinen in Hochbrück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21.07. 2018 Classic CUP Ufr. / SG 1490 Kleinlangheim e. V.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050" b="1" dirty="0">
                <a:solidFill>
                  <a:srgbClr val="9A0000"/>
                </a:solidFill>
                <a:latin typeface="Times New Roman MT Extra Bold"/>
              </a:rPr>
              <a:t>(siehe Ausschreibungsheft 2018 der BSZ)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19.08.2018 großes Gau Schützenfest mit Umzug in Volkach  KT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23.08. 03.09. 2018 Deutsche Meisterschaft  in Hochbrück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08. – 09. 09. 2018 Seniorenmeisterschaft in Hochbrück 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16. 09. 2018 Endkampf und Finale Lohr  BezirksDamenRunde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22.09. – 07.10. 2018 Oktoberfest – Schießen München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23.09. 2018 Oktoberfest Umzug  München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29. 09. 2018 Generationenschiessen in Hochbrück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14.09.2018 Women‘s Trophy 2018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0642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3568" y="523747"/>
            <a:ext cx="6552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800" b="1" dirty="0">
                <a:solidFill>
                  <a:srgbClr val="9A0000"/>
                </a:solidFill>
                <a:latin typeface="Times New Roman MT Extra Bold"/>
              </a:rPr>
              <a:t>Wichtige Termine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7584" y="1383565"/>
            <a:ext cx="6877224" cy="405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13. 10. 2018 Sitzung der Bezirksdamenleiterinnen in Hochbrück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14. 10. 2018 Mixed Trophy in Hochbrück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10.11. 2018 Herbst-Sitzung der Damenleitung in Miltenberg 10:30 Uhr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……  Meisterfeier f. Bay. und Deutsche Meister      Wo?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…… Jahres Abschlusssitzung des Bezirksbeirats    Wo?</a:t>
            </a:r>
          </a:p>
          <a:p>
            <a:pPr algn="ctr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1050" b="1" dirty="0">
                <a:solidFill>
                  <a:srgbClr val="9A0000"/>
                </a:solidFill>
                <a:latin typeface="Times New Roman MT Extra Bold"/>
              </a:rPr>
              <a:t>Keine Gewähr für die Vollständigkeit der Terminübersicht!!!</a:t>
            </a:r>
          </a:p>
          <a:p>
            <a:pPr algn="ctr">
              <a:spcBef>
                <a:spcPct val="50000"/>
              </a:spcBef>
            </a:pPr>
            <a:r>
              <a:rPr lang="de-DE" altLang="de-DE" sz="1050" b="1" dirty="0">
                <a:solidFill>
                  <a:srgbClr val="9A0000"/>
                </a:solidFill>
                <a:latin typeface="Times New Roman MT Extra Bold"/>
              </a:rPr>
              <a:t>Vollständige Terminübersicht vom Bezirk ist unter </a:t>
            </a:r>
            <a:r>
              <a:rPr lang="de-DE" altLang="de-DE" sz="1050" b="1" dirty="0">
                <a:solidFill>
                  <a:srgbClr val="9A0000"/>
                </a:solidFill>
                <a:latin typeface="Times New Roman MT Extra Bold"/>
                <a:hlinkClick r:id="rId3"/>
              </a:rPr>
              <a:t>www.bssbufr.de</a:t>
            </a:r>
            <a:r>
              <a:rPr lang="de-DE" altLang="de-DE" sz="1050" b="1" dirty="0">
                <a:solidFill>
                  <a:srgbClr val="9A0000"/>
                </a:solidFill>
                <a:latin typeface="Times New Roman MT Extra Bold"/>
              </a:rPr>
              <a:t> zu finden!</a:t>
            </a:r>
          </a:p>
          <a:p>
            <a:pPr algn="ctr">
              <a:spcBef>
                <a:spcPct val="50000"/>
              </a:spcBef>
            </a:pPr>
            <a:endParaRPr lang="de-DE" altLang="de-DE" sz="1050" b="1" dirty="0">
              <a:solidFill>
                <a:srgbClr val="9A0000"/>
              </a:solidFill>
              <a:latin typeface="Times New Roman MT Extra Bold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u="sng" dirty="0">
                <a:solidFill>
                  <a:srgbClr val="9A0000"/>
                </a:solidFill>
                <a:latin typeface="Times New Roman MT Extra Bold"/>
              </a:rPr>
              <a:t>Frauen im Schießsport – Gemeinsam sind wir stark</a:t>
            </a: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0642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116632" y="1904845"/>
            <a:ext cx="68772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Zitat des Tages:</a:t>
            </a:r>
          </a:p>
          <a:p>
            <a:pPr algn="ctr">
              <a:spcBef>
                <a:spcPct val="50000"/>
              </a:spcBef>
            </a:pPr>
            <a:endParaRPr lang="de-DE" altLang="de-DE" sz="1200" b="1" dirty="0">
              <a:solidFill>
                <a:srgbClr val="9A0000"/>
              </a:solidFill>
              <a:latin typeface="Times New Roman MT Extra Bold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	Wenn wir wollen, dass alles so bleibt, wie es ist, 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9A0000"/>
                </a:solidFill>
                <a:latin typeface="Times New Roman MT Extra Bold"/>
              </a:rPr>
              <a:t>  	 müssen wir zulassen, das sich alles verändert.</a:t>
            </a:r>
          </a:p>
          <a:p>
            <a:pPr algn="ctr">
              <a:spcBef>
                <a:spcPct val="50000"/>
              </a:spcBef>
            </a:pPr>
            <a:r>
              <a:rPr lang="de-DE" altLang="de-DE" sz="1200" dirty="0">
                <a:solidFill>
                  <a:srgbClr val="9A0000"/>
                </a:solidFill>
                <a:latin typeface="Times New Roman MT Extra Bold"/>
              </a:rPr>
              <a:t>(Guiseppe </a:t>
            </a:r>
            <a:r>
              <a:rPr lang="de-DE" altLang="de-DE" sz="1200" dirty="0" err="1">
                <a:solidFill>
                  <a:srgbClr val="9A0000"/>
                </a:solidFill>
                <a:latin typeface="Times New Roman MT Extra Bold"/>
              </a:rPr>
              <a:t>Tomasi</a:t>
            </a:r>
            <a:r>
              <a:rPr lang="de-DE" altLang="de-DE" sz="1200" dirty="0">
                <a:solidFill>
                  <a:srgbClr val="9A0000"/>
                </a:solidFill>
                <a:latin typeface="Times New Roman MT Extra Bold"/>
              </a:rPr>
              <a:t> di </a:t>
            </a:r>
            <a:r>
              <a:rPr lang="de-DE" altLang="de-DE" sz="1200" dirty="0" err="1">
                <a:solidFill>
                  <a:srgbClr val="9A0000"/>
                </a:solidFill>
                <a:latin typeface="Times New Roman MT Extra Bold"/>
              </a:rPr>
              <a:t>Lampedusa</a:t>
            </a:r>
            <a:r>
              <a:rPr lang="de-DE" altLang="de-DE" sz="1200" dirty="0">
                <a:solidFill>
                  <a:srgbClr val="9A0000"/>
                </a:solidFill>
                <a:latin typeface="Times New Roman MT Extra Bold"/>
              </a:rPr>
              <a:t>) 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1333"/>
            <a:ext cx="3794915" cy="293854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611085" y="1333638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9A0000"/>
                </a:solidFill>
                <a:latin typeface="Times New Roman MT Extra Bold"/>
                <a:cs typeface="Arial" panose="020B0604020202020204" pitchFamily="34" charset="0"/>
              </a:rPr>
              <a:t>Frauen im Schießsport – Gemeinsam sind wir stark</a:t>
            </a:r>
          </a:p>
        </p:txBody>
      </p:sp>
    </p:spTree>
    <p:extLst>
      <p:ext uri="{BB962C8B-B14F-4D97-AF65-F5344CB8AC3E}">
        <p14:creationId xmlns:p14="http://schemas.microsoft.com/office/powerpoint/2010/main" val="40642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605982" y="987574"/>
            <a:ext cx="60486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4800" b="1" dirty="0">
                <a:solidFill>
                  <a:srgbClr val="9A0000"/>
                </a:solidFill>
                <a:latin typeface="Times New Roman MT Extra Bold"/>
              </a:rPr>
              <a:t>Herzlichen Dank für Eure Aufmerksamkeit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286771"/>
            <a:ext cx="2304256" cy="151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4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707654"/>
            <a:ext cx="1656184" cy="405596"/>
          </a:xfrm>
          <a:prstGeom prst="rect">
            <a:avLst/>
          </a:prstGeom>
        </p:spPr>
      </p:pic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627429574"/>
              </p:ext>
            </p:extLst>
          </p:nvPr>
        </p:nvGraphicFramePr>
        <p:xfrm>
          <a:off x="1194760" y="1223711"/>
          <a:ext cx="7193663" cy="326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itel 1"/>
          <p:cNvSpPr>
            <a:spLocks noGrp="1"/>
          </p:cNvSpPr>
          <p:nvPr/>
        </p:nvSpPr>
        <p:spPr bwMode="auto">
          <a:xfrm>
            <a:off x="1477621" y="764925"/>
            <a:ext cx="5698976" cy="7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de-DE" sz="4300" b="1" dirty="0">
                <a:solidFill>
                  <a:srgbClr val="0033CC"/>
                </a:solidFill>
              </a:rPr>
              <a:t>Informationsfluss</a:t>
            </a:r>
          </a:p>
        </p:txBody>
      </p:sp>
      <p:sp>
        <p:nvSpPr>
          <p:cNvPr id="26" name="Titel 1"/>
          <p:cNvSpPr>
            <a:spLocks noGrp="1"/>
          </p:cNvSpPr>
          <p:nvPr/>
        </p:nvSpPr>
        <p:spPr bwMode="auto">
          <a:xfrm>
            <a:off x="993836" y="4151997"/>
            <a:ext cx="5473559" cy="37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de-DE" sz="1600" b="1" dirty="0" err="1">
                <a:solidFill>
                  <a:srgbClr val="0033CC"/>
                </a:solidFill>
              </a:rPr>
              <a:t>Ausfürliche</a:t>
            </a:r>
            <a:r>
              <a:rPr lang="de-DE" altLang="de-DE" sz="1600" b="1" dirty="0">
                <a:solidFill>
                  <a:srgbClr val="0033CC"/>
                </a:solidFill>
              </a:rPr>
              <a:t> Berichte folgen…..</a:t>
            </a:r>
          </a:p>
        </p:txBody>
      </p:sp>
    </p:spTree>
    <p:extLst>
      <p:ext uri="{BB962C8B-B14F-4D97-AF65-F5344CB8AC3E}">
        <p14:creationId xmlns:p14="http://schemas.microsoft.com/office/powerpoint/2010/main" val="1365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39881"/>
            <a:ext cx="7943773" cy="4123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E8AE58-5B4B-4584-8DB7-6B44F33AF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4047" y="1122813"/>
            <a:ext cx="547468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462A825-A7D1-4399-A7F7-162B230B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12" y="483518"/>
            <a:ext cx="2095790" cy="21299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ED1C8A2-7711-4FE1-8D54-4DF9A9B84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42" y="-708"/>
            <a:ext cx="2762250" cy="253365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D8147A7-057F-4848-8BA5-0960AE1EF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82" y="2392476"/>
            <a:ext cx="4194795" cy="20460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160EA9-8DF6-4889-9C4C-1E421E30F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69" y="2405748"/>
            <a:ext cx="3289546" cy="2658624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4B504D98-D80A-499F-991D-AD341F0E4859}"/>
              </a:ext>
            </a:extLst>
          </p:cNvPr>
          <p:cNvSpPr/>
          <p:nvPr/>
        </p:nvSpPr>
        <p:spPr>
          <a:xfrm>
            <a:off x="98753" y="1131590"/>
            <a:ext cx="233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Deutscher Schützentag</a:t>
            </a:r>
          </a:p>
        </p:txBody>
      </p:sp>
    </p:spTree>
    <p:extLst>
      <p:ext uri="{BB962C8B-B14F-4D97-AF65-F5344CB8AC3E}">
        <p14:creationId xmlns:p14="http://schemas.microsoft.com/office/powerpoint/2010/main" val="3094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9C6C356-F927-4DB3-8A01-40CDCF80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44" y="676403"/>
            <a:ext cx="6239925" cy="41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1186136" y="125263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1170793" y="166171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1170793" y="207078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1169274" y="249725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1169274" y="291197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1170762" y="3315403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1166568" y="372610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1163835" y="412825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979712" y="771550"/>
            <a:ext cx="3672408" cy="3460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Beste Schützin LG frei händig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07704" y="124379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Nadja Reuter  MT            390 Ringe 42,9 Teiler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910020" y="161312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Valtermeier Jasmin  RG  389 Ringe 11,0 Teiler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923193" y="198948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Weingärtner Anja  RS     381 Ringe 38,0 Teiler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907704" y="243148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Putz Verena    WÜ           381 Ringe 17,4 Teiler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907704" y="287291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Heim Linda   RG               373 Ringe 39,0 Teiler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923193" y="330332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Meder Melanie  RS         380 Ringe 67,0 Teiler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923193" y="364935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Held Isabella MT             382 Ringe 33,3 Teiler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907704" y="405278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Ries Sonja  MSP               379 Ringe 44,3 Teiler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A9A989-1E6F-4350-8052-F21597D73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908524"/>
            <a:ext cx="1733333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542CC1-5F66-44E3-B9F7-3DF9143D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99686"/>
            <a:ext cx="53816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1166568" y="1612623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1170793" y="207078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1169274" y="249725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1169274" y="291197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1170762" y="3315403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1166568" y="3726101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979712" y="771550"/>
            <a:ext cx="3672408" cy="3460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Beste Schützinnen LG Auflage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29630" y="160066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Monika Wittel           KT     314,1 Ringe 16,6 Teiler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907704" y="200621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Sigrid Oster                MSP 316,3 Ringe 18,2 Teiler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891827" y="286921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Margit Köhler            RG    306,9 Ringe 26,0 Teiler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893462" y="368678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Gudrun </a:t>
            </a:r>
            <a:r>
              <a:rPr lang="de-DE" dirty="0" err="1"/>
              <a:t>Sittler</a:t>
            </a:r>
            <a:r>
              <a:rPr lang="de-DE" dirty="0"/>
              <a:t>            SW   314,1 Ringe 34,7 Teiler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889983" y="327475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Helene Söder             RG   303,0 Ringe 14,0 Teiler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907704" y="243465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Hertha Behl               MSP 307,1 Ringe 18,3 Teiler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6D08D1-48C2-4EFC-8A63-AB725032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458" y="3393125"/>
            <a:ext cx="1737511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551498"/>
            <a:ext cx="9144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965949" y="-706"/>
            <a:ext cx="7538020" cy="55220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leichschenkliges Dreieck 4"/>
          <p:cNvSpPr/>
          <p:nvPr/>
        </p:nvSpPr>
        <p:spPr>
          <a:xfrm rot="5400000">
            <a:off x="8550377" y="-47111"/>
            <a:ext cx="547225" cy="640032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"/>
            <a:ext cx="971600" cy="54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1015179" y="-44284"/>
            <a:ext cx="547226" cy="6343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8831" y="483518"/>
            <a:ext cx="6883609" cy="81708"/>
          </a:xfrm>
          <a:effectLst>
            <a:outerShdw blurRad="114300" dist="63500" algn="l" rotWithShape="0">
              <a:prstClr val="black">
                <a:alpha val="41000"/>
              </a:prstClr>
            </a:outerShdw>
          </a:effectLst>
        </p:spPr>
        <p:txBody>
          <a:bodyPr>
            <a:noAutofit/>
          </a:bodyPr>
          <a:lstStyle/>
          <a:p>
            <a:r>
              <a:rPr lang="de-DE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Schützenbezirk Unterfranken</a:t>
            </a:r>
            <a:br>
              <a:rPr lang="de-D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/>
          </a:p>
        </p:txBody>
      </p:sp>
      <p:sp>
        <p:nvSpPr>
          <p:cNvPr id="24" name="Rechteck 23"/>
          <p:cNvSpPr/>
          <p:nvPr/>
        </p:nvSpPr>
        <p:spPr>
          <a:xfrm>
            <a:off x="1" y="5056026"/>
            <a:ext cx="9144000" cy="100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" y="51590"/>
            <a:ext cx="1009065" cy="1080000"/>
          </a:xfrm>
          <a:prstGeom prst="rect">
            <a:avLst/>
          </a:prstGeom>
        </p:spPr>
      </p:pic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0" y="4894999"/>
            <a:ext cx="2915816" cy="193007"/>
          </a:xfrm>
        </p:spPr>
        <p:txBody>
          <a:bodyPr/>
          <a:lstStyle/>
          <a:p>
            <a:r>
              <a:rPr lang="de-DE" sz="800" dirty="0"/>
              <a:t>26.03.2018     Bezirksdamenleitung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45647A7-D579-42F7-8988-583EF390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755031"/>
            <a:ext cx="4114800" cy="2000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39EFD3-35FC-4505-A117-BCE2D5CBD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198" y="955056"/>
            <a:ext cx="56007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Bildschirmpräsentation (16:9)</PresentationFormat>
  <Paragraphs>143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Times New Roman MT Extra Bold</vt:lpstr>
      <vt:lpstr>Larissa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  <vt:lpstr>Schützenbezirk Unterfranken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Schützenbezirk Unterfranken</dc:title>
  <dc:creator>Mathias Dörrie</dc:creator>
  <cp:lastModifiedBy>Uli Schmitt</cp:lastModifiedBy>
  <cp:revision>95</cp:revision>
  <cp:lastPrinted>2016-07-29T19:51:22Z</cp:lastPrinted>
  <dcterms:created xsi:type="dcterms:W3CDTF">2016-07-25T12:06:17Z</dcterms:created>
  <dcterms:modified xsi:type="dcterms:W3CDTF">2018-04-02T20:00:27Z</dcterms:modified>
  <cp:contentStatus/>
</cp:coreProperties>
</file>